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sldIdLst>
    <p:sldId id="266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12121" y="2962708"/>
            <a:ext cx="5993257" cy="865460"/>
          </a:xfrm>
        </p:spPr>
        <p:txBody>
          <a:bodyPr anchor="b">
            <a:noAutofit/>
          </a:bodyPr>
          <a:lstStyle>
            <a:lvl1pPr marL="0" indent="0">
              <a:buNone/>
              <a:defRPr sz="3602" b="0"/>
            </a:lvl1pPr>
            <a:lvl2pPr marL="686257" indent="0">
              <a:buNone/>
              <a:defRPr sz="3002" b="1"/>
            </a:lvl2pPr>
            <a:lvl3pPr marL="1372514" indent="0">
              <a:buNone/>
              <a:defRPr sz="2702" b="1"/>
            </a:lvl3pPr>
            <a:lvl4pPr marL="2058772" indent="0">
              <a:buNone/>
              <a:defRPr sz="2402" b="1"/>
            </a:lvl4pPr>
            <a:lvl5pPr marL="2745029" indent="0">
              <a:buNone/>
              <a:defRPr sz="2402" b="1"/>
            </a:lvl5pPr>
            <a:lvl6pPr marL="3431286" indent="0">
              <a:buNone/>
              <a:defRPr sz="2402" b="1"/>
            </a:lvl6pPr>
            <a:lvl7pPr marL="4117543" indent="0">
              <a:buNone/>
              <a:defRPr sz="2402" b="1"/>
            </a:lvl7pPr>
            <a:lvl8pPr marL="4803800" indent="0">
              <a:buNone/>
              <a:defRPr sz="2402" b="1"/>
            </a:lvl8pPr>
            <a:lvl9pPr marL="5490058" indent="0">
              <a:buNone/>
              <a:defRPr sz="24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6516" y="3828169"/>
            <a:ext cx="6518863" cy="5037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267764" y="2957860"/>
            <a:ext cx="6002667" cy="865460"/>
          </a:xfrm>
        </p:spPr>
        <p:txBody>
          <a:bodyPr anchor="b">
            <a:noAutofit/>
          </a:bodyPr>
          <a:lstStyle>
            <a:lvl1pPr marL="0" indent="0">
              <a:buNone/>
              <a:defRPr sz="3602" b="0"/>
            </a:lvl1pPr>
            <a:lvl2pPr marL="686257" indent="0">
              <a:buNone/>
              <a:defRPr sz="3002" b="1"/>
            </a:lvl2pPr>
            <a:lvl3pPr marL="1372514" indent="0">
              <a:buNone/>
              <a:defRPr sz="2702" b="1"/>
            </a:lvl3pPr>
            <a:lvl4pPr marL="2058772" indent="0">
              <a:buNone/>
              <a:defRPr sz="2402" b="1"/>
            </a:lvl4pPr>
            <a:lvl5pPr marL="2745029" indent="0">
              <a:buNone/>
              <a:defRPr sz="2402" b="1"/>
            </a:lvl5pPr>
            <a:lvl6pPr marL="3431286" indent="0">
              <a:buNone/>
              <a:defRPr sz="2402" b="1"/>
            </a:lvl6pPr>
            <a:lvl7pPr marL="4117543" indent="0">
              <a:buNone/>
              <a:defRPr sz="2402" b="1"/>
            </a:lvl7pPr>
            <a:lvl8pPr marL="4803800" indent="0">
              <a:buNone/>
              <a:defRPr sz="2402" b="1"/>
            </a:lvl8pPr>
            <a:lvl9pPr marL="5490058" indent="0">
              <a:buNone/>
              <a:defRPr sz="24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757901" y="3823321"/>
            <a:ext cx="6512530" cy="5037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6287" y="1072886"/>
            <a:ext cx="2384445" cy="761885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8273" y="1183132"/>
            <a:ext cx="1170463" cy="548364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4052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6287" y="1072886"/>
            <a:ext cx="2384445" cy="761885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74485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6287" y="1072886"/>
            <a:ext cx="2384445" cy="761885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67394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516" y="669958"/>
            <a:ext cx="5261450" cy="1466276"/>
          </a:xfrm>
        </p:spPr>
        <p:txBody>
          <a:bodyPr anchor="b"/>
          <a:lstStyle>
            <a:lvl1pPr algn="l">
              <a:defRPr sz="3002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91104" y="669959"/>
            <a:ext cx="7777798" cy="8132472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6516" y="2400880"/>
            <a:ext cx="5261450" cy="6401547"/>
          </a:xfrm>
        </p:spPr>
        <p:txBody>
          <a:bodyPr/>
          <a:lstStyle>
            <a:lvl1pPr marL="0" indent="0">
              <a:buNone/>
              <a:defRPr sz="2101"/>
            </a:lvl1pPr>
            <a:lvl2pPr marL="686257" indent="0">
              <a:buNone/>
              <a:defRPr sz="1801"/>
            </a:lvl2pPr>
            <a:lvl3pPr marL="1372514" indent="0">
              <a:buNone/>
              <a:defRPr sz="1501"/>
            </a:lvl3pPr>
            <a:lvl4pPr marL="2058772" indent="0">
              <a:buNone/>
              <a:defRPr sz="1351"/>
            </a:lvl4pPr>
            <a:lvl5pPr marL="2745029" indent="0">
              <a:buNone/>
              <a:defRPr sz="1351"/>
            </a:lvl5pPr>
            <a:lvl6pPr marL="3431286" indent="0">
              <a:buNone/>
              <a:defRPr sz="1351"/>
            </a:lvl6pPr>
            <a:lvl7pPr marL="4117543" indent="0">
              <a:buNone/>
              <a:defRPr sz="1351"/>
            </a:lvl7pPr>
            <a:lvl8pPr marL="4803800" indent="0">
              <a:buNone/>
              <a:defRPr sz="1351"/>
            </a:lvl8pPr>
            <a:lvl9pPr marL="5490058" indent="0">
              <a:buNone/>
              <a:defRPr sz="135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6287" y="1072886"/>
            <a:ext cx="2384445" cy="761885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45374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517" y="7209790"/>
            <a:ext cx="13382387" cy="851157"/>
          </a:xfrm>
        </p:spPr>
        <p:txBody>
          <a:bodyPr anchor="b">
            <a:normAutofit/>
          </a:bodyPr>
          <a:lstStyle>
            <a:lvl1pPr algn="l">
              <a:defRPr sz="3602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6515" y="953623"/>
            <a:ext cx="13382387" cy="5789594"/>
          </a:xfrm>
        </p:spPr>
        <p:txBody>
          <a:bodyPr anchor="t">
            <a:normAutofit/>
          </a:bodyPr>
          <a:lstStyle>
            <a:lvl1pPr marL="0" indent="0" algn="ctr">
              <a:buNone/>
              <a:defRPr sz="2402"/>
            </a:lvl1pPr>
            <a:lvl2pPr marL="686257" indent="0">
              <a:buNone/>
              <a:defRPr sz="2402"/>
            </a:lvl2pPr>
            <a:lvl3pPr marL="1372514" indent="0">
              <a:buNone/>
              <a:defRPr sz="2402"/>
            </a:lvl3pPr>
            <a:lvl4pPr marL="2058772" indent="0">
              <a:buNone/>
              <a:defRPr sz="2402"/>
            </a:lvl4pPr>
            <a:lvl5pPr marL="2745029" indent="0">
              <a:buNone/>
              <a:defRPr sz="2402"/>
            </a:lvl5pPr>
            <a:lvl6pPr marL="3431286" indent="0">
              <a:buNone/>
              <a:defRPr sz="2402"/>
            </a:lvl6pPr>
            <a:lvl7pPr marL="4117543" indent="0">
              <a:buNone/>
              <a:defRPr sz="2402"/>
            </a:lvl7pPr>
            <a:lvl8pPr marL="4803800" indent="0">
              <a:buNone/>
              <a:defRPr sz="2402"/>
            </a:lvl8pPr>
            <a:lvl9pPr marL="5490058" indent="0">
              <a:buNone/>
              <a:defRPr sz="240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6517" y="8060947"/>
            <a:ext cx="13382387" cy="741482"/>
          </a:xfrm>
        </p:spPr>
        <p:txBody>
          <a:bodyPr>
            <a:normAutofit/>
          </a:bodyPr>
          <a:lstStyle>
            <a:lvl1pPr marL="0" indent="0">
              <a:buNone/>
              <a:defRPr sz="1801"/>
            </a:lvl1pPr>
            <a:lvl2pPr marL="686257" indent="0">
              <a:buNone/>
              <a:defRPr sz="1801"/>
            </a:lvl2pPr>
            <a:lvl3pPr marL="1372514" indent="0">
              <a:buNone/>
              <a:defRPr sz="1501"/>
            </a:lvl3pPr>
            <a:lvl4pPr marL="2058772" indent="0">
              <a:buNone/>
              <a:defRPr sz="1351"/>
            </a:lvl4pPr>
            <a:lvl5pPr marL="2745029" indent="0">
              <a:buNone/>
              <a:defRPr sz="1351"/>
            </a:lvl5pPr>
            <a:lvl6pPr marL="3431286" indent="0">
              <a:buNone/>
              <a:defRPr sz="1351"/>
            </a:lvl6pPr>
            <a:lvl7pPr marL="4117543" indent="0">
              <a:buNone/>
              <a:defRPr sz="1351"/>
            </a:lvl7pPr>
            <a:lvl8pPr marL="4803800" indent="0">
              <a:buNone/>
              <a:defRPr sz="1351"/>
            </a:lvl8pPr>
            <a:lvl9pPr marL="5490058" indent="0">
              <a:buNone/>
              <a:defRPr sz="135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6287" y="7376684"/>
            <a:ext cx="2384445" cy="761885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8273" y="7483859"/>
            <a:ext cx="1170463" cy="548364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2245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516" y="915529"/>
            <a:ext cx="13382385" cy="4681332"/>
          </a:xfrm>
        </p:spPr>
        <p:txBody>
          <a:bodyPr anchor="ctr">
            <a:normAutofit/>
          </a:bodyPr>
          <a:lstStyle>
            <a:lvl1pPr algn="l">
              <a:defRPr sz="7205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516" y="6539132"/>
            <a:ext cx="13382385" cy="2336677"/>
          </a:xfrm>
        </p:spPr>
        <p:txBody>
          <a:bodyPr anchor="ctr">
            <a:normAutofit/>
          </a:bodyPr>
          <a:lstStyle>
            <a:lvl1pPr marL="0" indent="0" algn="l">
              <a:buNone/>
              <a:defRPr sz="270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6257" indent="0">
              <a:buNone/>
              <a:defRPr sz="2702">
                <a:solidFill>
                  <a:schemeClr val="tx1">
                    <a:tint val="75000"/>
                  </a:schemeClr>
                </a:solidFill>
              </a:defRPr>
            </a:lvl2pPr>
            <a:lvl3pPr marL="1372514" indent="0">
              <a:buNone/>
              <a:defRPr sz="2402">
                <a:solidFill>
                  <a:schemeClr val="tx1">
                    <a:tint val="75000"/>
                  </a:schemeClr>
                </a:solidFill>
              </a:defRPr>
            </a:lvl3pPr>
            <a:lvl4pPr marL="2058772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4pPr>
            <a:lvl5pPr marL="2745029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5pPr>
            <a:lvl6pPr marL="3431286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6pPr>
            <a:lvl7pPr marL="4117543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7pPr>
            <a:lvl8pPr marL="4803800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8pPr>
            <a:lvl9pPr marL="5490058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6287" y="4773149"/>
            <a:ext cx="2384445" cy="761885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8273" y="4872217"/>
            <a:ext cx="1170463" cy="548364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21790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7892" y="915529"/>
            <a:ext cx="12599633" cy="4348762"/>
          </a:xfrm>
        </p:spPr>
        <p:txBody>
          <a:bodyPr anchor="ctr">
            <a:normAutofit/>
          </a:bodyPr>
          <a:lstStyle>
            <a:lvl1pPr algn="l">
              <a:defRPr sz="7205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15929" y="5264291"/>
            <a:ext cx="11312682" cy="572206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40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6257" indent="0">
              <a:buFontTx/>
              <a:buNone/>
              <a:defRPr/>
            </a:lvl2pPr>
            <a:lvl3pPr marL="1372514" indent="0">
              <a:buFontTx/>
              <a:buNone/>
              <a:defRPr/>
            </a:lvl3pPr>
            <a:lvl4pPr marL="2058772" indent="0">
              <a:buFontTx/>
              <a:buNone/>
              <a:defRPr/>
            </a:lvl4pPr>
            <a:lvl5pPr marL="274502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516" y="6539132"/>
            <a:ext cx="13382385" cy="2336677"/>
          </a:xfrm>
        </p:spPr>
        <p:txBody>
          <a:bodyPr anchor="ctr">
            <a:normAutofit/>
          </a:bodyPr>
          <a:lstStyle>
            <a:lvl1pPr marL="0" indent="0" algn="l">
              <a:buNone/>
              <a:defRPr sz="270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6257" indent="0">
              <a:buNone/>
              <a:defRPr sz="2702">
                <a:solidFill>
                  <a:schemeClr val="tx1">
                    <a:tint val="75000"/>
                  </a:schemeClr>
                </a:solidFill>
              </a:defRPr>
            </a:lvl2pPr>
            <a:lvl3pPr marL="1372514" indent="0">
              <a:buNone/>
              <a:defRPr sz="2402">
                <a:solidFill>
                  <a:schemeClr val="tx1">
                    <a:tint val="75000"/>
                  </a:schemeClr>
                </a:solidFill>
              </a:defRPr>
            </a:lvl3pPr>
            <a:lvl4pPr marL="2058772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4pPr>
            <a:lvl5pPr marL="2745029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5pPr>
            <a:lvl6pPr marL="3431286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6pPr>
            <a:lvl7pPr marL="4117543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7pPr>
            <a:lvl8pPr marL="4803800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8pPr>
            <a:lvl9pPr marL="5490058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6287" y="4773149"/>
            <a:ext cx="2384445" cy="761885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8273" y="4872217"/>
            <a:ext cx="1170463" cy="548364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3704048" y="973207"/>
            <a:ext cx="915035" cy="878247"/>
          </a:xfrm>
          <a:prstGeom prst="rect">
            <a:avLst/>
          </a:prstGeom>
        </p:spPr>
        <p:txBody>
          <a:bodyPr vert="horz" lIns="137255" tIns="68628" rIns="137255" bIns="68628" rtlCol="0" anchor="ctr">
            <a:noAutofit/>
          </a:bodyPr>
          <a:lstStyle/>
          <a:p>
            <a:pPr lvl="0"/>
            <a:r>
              <a:rPr lang="en-US" sz="12008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683856" y="4363339"/>
            <a:ext cx="915035" cy="878247"/>
          </a:xfrm>
          <a:prstGeom prst="rect">
            <a:avLst/>
          </a:prstGeom>
        </p:spPr>
        <p:txBody>
          <a:bodyPr vert="horz" lIns="137255" tIns="68628" rIns="137255" bIns="68628" rtlCol="0" anchor="ctr">
            <a:noAutofit/>
          </a:bodyPr>
          <a:lstStyle/>
          <a:p>
            <a:pPr lvl="0"/>
            <a:r>
              <a:rPr lang="en-US" sz="12008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529236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517" y="3662116"/>
            <a:ext cx="13382387" cy="4092314"/>
          </a:xfrm>
        </p:spPr>
        <p:txBody>
          <a:bodyPr anchor="b">
            <a:normAutofit/>
          </a:bodyPr>
          <a:lstStyle>
            <a:lvl1pPr algn="l">
              <a:defRPr sz="7205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6517" y="7781996"/>
            <a:ext cx="13382387" cy="109578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6287" y="7376684"/>
            <a:ext cx="2384445" cy="761885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8273" y="7483859"/>
            <a:ext cx="1170463" cy="548364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32427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277892" y="915529"/>
            <a:ext cx="12599633" cy="4348762"/>
          </a:xfrm>
        </p:spPr>
        <p:txBody>
          <a:bodyPr anchor="ctr">
            <a:normAutofit/>
          </a:bodyPr>
          <a:lstStyle>
            <a:lvl1pPr algn="l">
              <a:defRPr sz="7205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886515" y="6523143"/>
            <a:ext cx="13382387" cy="1258852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602">
                <a:solidFill>
                  <a:schemeClr val="accent1"/>
                </a:solidFill>
              </a:defRPr>
            </a:lvl1pPr>
            <a:lvl2pPr marL="686257" indent="0">
              <a:buFontTx/>
              <a:buNone/>
              <a:defRPr/>
            </a:lvl2pPr>
            <a:lvl3pPr marL="1372514" indent="0">
              <a:buFontTx/>
              <a:buNone/>
              <a:defRPr/>
            </a:lvl3pPr>
            <a:lvl4pPr marL="2058772" indent="0">
              <a:buFontTx/>
              <a:buNone/>
              <a:defRPr/>
            </a:lvl4pPr>
            <a:lvl5pPr marL="274502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6517" y="7781996"/>
            <a:ext cx="13382387" cy="109578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6287" y="7376684"/>
            <a:ext cx="2384445" cy="761885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8273" y="7483859"/>
            <a:ext cx="1170463" cy="548364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3704048" y="973207"/>
            <a:ext cx="915035" cy="878247"/>
          </a:xfrm>
          <a:prstGeom prst="rect">
            <a:avLst/>
          </a:prstGeom>
        </p:spPr>
        <p:txBody>
          <a:bodyPr vert="horz" lIns="137255" tIns="68628" rIns="137255" bIns="68628" rtlCol="0" anchor="ctr">
            <a:noAutofit/>
          </a:bodyPr>
          <a:lstStyle/>
          <a:p>
            <a:pPr lvl="0"/>
            <a:r>
              <a:rPr lang="en-US" sz="12008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683856" y="4363339"/>
            <a:ext cx="915035" cy="878247"/>
          </a:xfrm>
          <a:prstGeom prst="rect">
            <a:avLst/>
          </a:prstGeom>
        </p:spPr>
        <p:txBody>
          <a:bodyPr vert="horz" lIns="137255" tIns="68628" rIns="137255" bIns="68628" rtlCol="0" anchor="ctr">
            <a:noAutofit/>
          </a:bodyPr>
          <a:lstStyle/>
          <a:p>
            <a:pPr lvl="0"/>
            <a:r>
              <a:rPr lang="en-US" sz="12008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9445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516" y="942273"/>
            <a:ext cx="13382385" cy="4325363"/>
          </a:xfrm>
        </p:spPr>
        <p:txBody>
          <a:bodyPr anchor="ctr">
            <a:normAutofit/>
          </a:bodyPr>
          <a:lstStyle>
            <a:lvl1pPr algn="l">
              <a:defRPr sz="7205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886515" y="6523143"/>
            <a:ext cx="13382387" cy="1258852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602">
                <a:solidFill>
                  <a:schemeClr val="accent1"/>
                </a:solidFill>
              </a:defRPr>
            </a:lvl1pPr>
            <a:lvl2pPr marL="686257" indent="0">
              <a:buFontTx/>
              <a:buNone/>
              <a:defRPr/>
            </a:lvl2pPr>
            <a:lvl3pPr marL="1372514" indent="0">
              <a:buFontTx/>
              <a:buNone/>
              <a:defRPr/>
            </a:lvl3pPr>
            <a:lvl4pPr marL="2058772" indent="0">
              <a:buFontTx/>
              <a:buNone/>
              <a:defRPr/>
            </a:lvl4pPr>
            <a:lvl5pPr marL="274502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6517" y="7781996"/>
            <a:ext cx="13382387" cy="109578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6287" y="7376684"/>
            <a:ext cx="2384445" cy="761885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8273" y="7483859"/>
            <a:ext cx="1170463" cy="548364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39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6287" y="1072886"/>
            <a:ext cx="2384445" cy="761885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97993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951901" y="942270"/>
            <a:ext cx="3313701" cy="7935510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6515" y="942270"/>
            <a:ext cx="9722247" cy="793551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6287" y="1072886"/>
            <a:ext cx="2384445" cy="761885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7080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86518" y="3776557"/>
            <a:ext cx="13382385" cy="3398362"/>
          </a:xfrm>
        </p:spPr>
        <p:txBody>
          <a:bodyPr anchor="b">
            <a:normAutofit/>
          </a:bodyPr>
          <a:lstStyle>
            <a:lvl1pPr>
              <a:defRPr sz="810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86518" y="7174916"/>
            <a:ext cx="13382385" cy="1691510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62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2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8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5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31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7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3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900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6493723"/>
            <a:ext cx="2618795" cy="1169325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8273" y="6802699"/>
            <a:ext cx="1170463" cy="548364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237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2089" y="937321"/>
            <a:ext cx="13376814" cy="19237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515" y="3204351"/>
            <a:ext cx="13382387" cy="56734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6287" y="1072886"/>
            <a:ext cx="2384445" cy="761885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2880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516" y="3091938"/>
            <a:ext cx="13382385" cy="2205920"/>
          </a:xfrm>
        </p:spPr>
        <p:txBody>
          <a:bodyPr anchor="b"/>
          <a:lstStyle>
            <a:lvl1pPr algn="l">
              <a:defRPr sz="6004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516" y="5301731"/>
            <a:ext cx="13382385" cy="1292193"/>
          </a:xfrm>
        </p:spPr>
        <p:txBody>
          <a:bodyPr anchor="t"/>
          <a:lstStyle>
            <a:lvl1pPr marL="0" indent="0" algn="l">
              <a:buNone/>
              <a:defRPr sz="300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6257" indent="0">
              <a:buNone/>
              <a:defRPr sz="2702">
                <a:solidFill>
                  <a:schemeClr val="tx1">
                    <a:tint val="75000"/>
                  </a:schemeClr>
                </a:solidFill>
              </a:defRPr>
            </a:lvl2pPr>
            <a:lvl3pPr marL="1372514" indent="0">
              <a:buNone/>
              <a:defRPr sz="2402">
                <a:solidFill>
                  <a:schemeClr val="tx1">
                    <a:tint val="75000"/>
                  </a:schemeClr>
                </a:solidFill>
              </a:defRPr>
            </a:lvl3pPr>
            <a:lvl4pPr marL="2058772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4pPr>
            <a:lvl5pPr marL="2745029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5pPr>
            <a:lvl6pPr marL="3431286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6pPr>
            <a:lvl7pPr marL="4117543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7pPr>
            <a:lvl8pPr marL="4803800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8pPr>
            <a:lvl9pPr marL="5490058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6287" y="4773149"/>
            <a:ext cx="2384445" cy="761885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8273" y="4872217"/>
            <a:ext cx="1170463" cy="548364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4749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6515" y="3204351"/>
            <a:ext cx="6475290" cy="567342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93611" y="3193270"/>
            <a:ext cx="6475290" cy="567342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6287" y="1072886"/>
            <a:ext cx="2384445" cy="761885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8273" y="1183132"/>
            <a:ext cx="1170463" cy="548364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6444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630615" y="1786236"/>
            <a:ext cx="8579485" cy="619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631504" y="3173114"/>
            <a:ext cx="7912734" cy="2637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2" y="343323"/>
            <a:ext cx="4280244" cy="9970236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40860" y="-1180"/>
            <a:ext cx="3537466" cy="10293751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274511" cy="102997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2087" y="937321"/>
            <a:ext cx="13376814" cy="19237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515" y="3204351"/>
            <a:ext cx="13382387" cy="5836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553212" y="9207008"/>
            <a:ext cx="1720619" cy="556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86516" y="9215075"/>
            <a:ext cx="11437936" cy="5483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98273" y="1183132"/>
            <a:ext cx="1170463" cy="5483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002">
                <a:solidFill>
                  <a:srgbClr val="FEFFFF"/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28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</p:sldLayoutIdLst>
  <p:txStyles>
    <p:titleStyle>
      <a:lvl1pPr algn="l" defTabSz="686257" rtl="0" eaLnBrk="1" latinLnBrk="0" hangingPunct="1">
        <a:spcBef>
          <a:spcPct val="0"/>
        </a:spcBef>
        <a:buNone/>
        <a:defRPr sz="5404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693" indent="-514693" algn="l" defTabSz="686257" rtl="0" eaLnBrk="1" latinLnBrk="0" hangingPunct="1">
        <a:spcBef>
          <a:spcPts val="1501"/>
        </a:spcBef>
        <a:spcAft>
          <a:spcPts val="0"/>
        </a:spcAft>
        <a:buClr>
          <a:schemeClr val="accent1"/>
        </a:buClr>
        <a:buFont typeface="Wingdings 3" charset="2"/>
        <a:buChar char=""/>
        <a:defRPr sz="2702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115168" indent="-428911" algn="l" defTabSz="686257" rtl="0" eaLnBrk="1" latinLnBrk="0" hangingPunct="1">
        <a:spcBef>
          <a:spcPts val="1501"/>
        </a:spcBef>
        <a:spcAft>
          <a:spcPts val="0"/>
        </a:spcAft>
        <a:buClr>
          <a:schemeClr val="accent1"/>
        </a:buClr>
        <a:buFont typeface="Wingdings 3" charset="2"/>
        <a:buChar char=""/>
        <a:defRPr sz="2402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715643" indent="-343129" algn="l" defTabSz="686257" rtl="0" eaLnBrk="1" latinLnBrk="0" hangingPunct="1">
        <a:spcBef>
          <a:spcPts val="1501"/>
        </a:spcBef>
        <a:spcAft>
          <a:spcPts val="0"/>
        </a:spcAft>
        <a:buClr>
          <a:schemeClr val="accent1"/>
        </a:buClr>
        <a:buFont typeface="Wingdings 3" charset="2"/>
        <a:buChar char=""/>
        <a:defRPr sz="210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401900" indent="-343129" algn="l" defTabSz="686257" rtl="0" eaLnBrk="1" latinLnBrk="0" hangingPunct="1">
        <a:spcBef>
          <a:spcPts val="1501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088157" indent="-343129" algn="l" defTabSz="686257" rtl="0" eaLnBrk="1" latinLnBrk="0" hangingPunct="1">
        <a:spcBef>
          <a:spcPts val="1501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774415" indent="-343129" algn="l" defTabSz="686257" rtl="0" eaLnBrk="1" latinLnBrk="0" hangingPunct="1">
        <a:spcBef>
          <a:spcPts val="1501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460672" indent="-343129" algn="l" defTabSz="686257" rtl="0" eaLnBrk="1" latinLnBrk="0" hangingPunct="1">
        <a:spcBef>
          <a:spcPts val="1501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146929" indent="-343129" algn="l" defTabSz="686257" rtl="0" eaLnBrk="1" latinLnBrk="0" hangingPunct="1">
        <a:spcBef>
          <a:spcPts val="1501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5833186" indent="-343129" algn="l" defTabSz="686257" rtl="0" eaLnBrk="1" latinLnBrk="0" hangingPunct="1">
        <a:spcBef>
          <a:spcPts val="1501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257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1pPr>
      <a:lvl2pPr marL="686257" algn="l" defTabSz="686257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2pPr>
      <a:lvl3pPr marL="1372514" algn="l" defTabSz="686257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3pPr>
      <a:lvl4pPr marL="2058772" algn="l" defTabSz="686257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4pPr>
      <a:lvl5pPr marL="2745029" algn="l" defTabSz="686257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5pPr>
      <a:lvl6pPr marL="3431286" algn="l" defTabSz="686257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6pPr>
      <a:lvl7pPr marL="4117543" algn="l" defTabSz="686257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7pPr>
      <a:lvl8pPr marL="4803800" algn="l" defTabSz="686257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8pPr>
      <a:lvl9pPr marL="5490058" algn="l" defTabSz="686257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29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jpg"/><Relationship Id="rId7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7.jpg"/><Relationship Id="rId7" Type="http://schemas.openxmlformats.org/officeDocument/2006/relationships/image" Target="../media/image1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76EDE4-982B-79EB-212C-E60FC1C481A8}"/>
              </a:ext>
            </a:extLst>
          </p:cNvPr>
          <p:cNvSpPr txBox="1"/>
          <p:nvPr/>
        </p:nvSpPr>
        <p:spPr>
          <a:xfrm>
            <a:off x="2063750" y="4549685"/>
            <a:ext cx="12268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Team ID: MP24ML010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 Name –  Mr. Priyank Pandey(Asst. Professor)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Member1 – Shristy Chaudhary                    University Roll NO. - 2019498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A3B72E-1B33-0529-7D5B-EAFB357E3D51}"/>
              </a:ext>
            </a:extLst>
          </p:cNvPr>
          <p:cNvSpPr txBox="1"/>
          <p:nvPr/>
        </p:nvSpPr>
        <p:spPr>
          <a:xfrm>
            <a:off x="3016250" y="1949450"/>
            <a:ext cx="12268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Bradley Hand ITC" panose="03070402050302030203" pitchFamily="66" charset="0"/>
              </a:rPr>
              <a:t>Deep Learning Based Smart Surveillance System For safety Enhancements</a:t>
            </a:r>
            <a:endParaRPr lang="en-IN" sz="3200" b="1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45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21836" y="1064711"/>
            <a:ext cx="16435705" cy="8155940"/>
            <a:chOff x="1421836" y="1064711"/>
            <a:chExt cx="16435705" cy="8155940"/>
          </a:xfrm>
        </p:grpSpPr>
        <p:sp>
          <p:nvSpPr>
            <p:cNvPr id="3" name="object 3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4"/>
                  </a:moveTo>
                  <a:lnTo>
                    <a:pt x="0" y="8136604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4"/>
                  </a:lnTo>
                  <a:lnTo>
                    <a:pt x="7711936" y="813660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259545" y="1411211"/>
              <a:ext cx="320040" cy="20320"/>
            </a:xfrm>
            <a:custGeom>
              <a:avLst/>
              <a:gdLst/>
              <a:ahLst/>
              <a:cxnLst/>
              <a:rect l="l" t="t" r="r" b="b"/>
              <a:pathLst>
                <a:path w="320040" h="20319">
                  <a:moveTo>
                    <a:pt x="319786" y="1435"/>
                  </a:moveTo>
                  <a:lnTo>
                    <a:pt x="127" y="0"/>
                  </a:lnTo>
                  <a:lnTo>
                    <a:pt x="0" y="18719"/>
                  </a:lnTo>
                  <a:lnTo>
                    <a:pt x="319659" y="20167"/>
                  </a:lnTo>
                  <a:lnTo>
                    <a:pt x="319786" y="1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307312" y="6100711"/>
              <a:ext cx="3540125" cy="2298700"/>
            </a:xfrm>
            <a:custGeom>
              <a:avLst/>
              <a:gdLst/>
              <a:ahLst/>
              <a:cxnLst/>
              <a:rect l="l" t="t" r="r" b="b"/>
              <a:pathLst>
                <a:path w="3540125" h="2298700">
                  <a:moveTo>
                    <a:pt x="3540125" y="0"/>
                  </a:moveTo>
                  <a:lnTo>
                    <a:pt x="0" y="0"/>
                  </a:lnTo>
                  <a:lnTo>
                    <a:pt x="0" y="2298103"/>
                  </a:lnTo>
                  <a:lnTo>
                    <a:pt x="1770380" y="2298103"/>
                  </a:lnTo>
                  <a:lnTo>
                    <a:pt x="3540125" y="2298103"/>
                  </a:lnTo>
                  <a:lnTo>
                    <a:pt x="354012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307216" y="6099995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24"/>
                  </a:moveTo>
                  <a:lnTo>
                    <a:pt x="0" y="2298824"/>
                  </a:lnTo>
                  <a:lnTo>
                    <a:pt x="0" y="711"/>
                  </a:lnTo>
                  <a:lnTo>
                    <a:pt x="3540195" y="711"/>
                  </a:lnTo>
                  <a:lnTo>
                    <a:pt x="3540195" y="2298824"/>
                  </a:lnTo>
                  <a:lnTo>
                    <a:pt x="1770415" y="2298824"/>
                  </a:lnTo>
                  <a:close/>
                </a:path>
                <a:path w="3540759" h="2299334">
                  <a:moveTo>
                    <a:pt x="1770415" y="753791"/>
                  </a:moveTo>
                  <a:lnTo>
                    <a:pt x="0" y="753791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791"/>
                  </a:lnTo>
                  <a:lnTo>
                    <a:pt x="1770415" y="753791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405" y="228226"/>
                  </a:moveTo>
                  <a:lnTo>
                    <a:pt x="3008182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12"/>
                  </a:lnTo>
                </a:path>
                <a:path w="3540759" h="2299334">
                  <a:moveTo>
                    <a:pt x="2627301" y="455729"/>
                  </a:moveTo>
                  <a:lnTo>
                    <a:pt x="2513507" y="455729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301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10816" y="7126224"/>
              <a:ext cx="487680" cy="94488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28848" y="7126224"/>
              <a:ext cx="460248" cy="9448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75607" y="7126224"/>
              <a:ext cx="649223" cy="94488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98421" y="6093815"/>
              <a:ext cx="3543300" cy="2311654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869871" y="2133765"/>
            <a:ext cx="11752580" cy="894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12285" algn="l"/>
                <a:tab pos="5875655" algn="l"/>
              </a:tabLst>
            </a:pPr>
            <a:r>
              <a:rPr sz="5700" spc="215" dirty="0"/>
              <a:t>Conclusion</a:t>
            </a:r>
            <a:r>
              <a:rPr sz="5700" dirty="0"/>
              <a:t>	</a:t>
            </a:r>
            <a:r>
              <a:rPr sz="5700" spc="-25" dirty="0"/>
              <a:t>and</a:t>
            </a:r>
            <a:r>
              <a:rPr sz="5700" dirty="0"/>
              <a:t>	</a:t>
            </a:r>
            <a:r>
              <a:rPr sz="5700" spc="-100" dirty="0"/>
              <a:t>Recommendations</a:t>
            </a:r>
            <a:endParaRPr sz="5700"/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406159" y="3846919"/>
            <a:ext cx="3763416" cy="291934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869871" y="3751396"/>
            <a:ext cx="11613515" cy="19437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105"/>
              </a:spcBef>
              <a:tabLst>
                <a:tab pos="530860" algn="l"/>
                <a:tab pos="704215" algn="l"/>
                <a:tab pos="1741805" algn="l"/>
                <a:tab pos="1914525" algn="l"/>
                <a:tab pos="2260600" algn="l"/>
                <a:tab pos="2433320" algn="l"/>
                <a:tab pos="2606675" algn="l"/>
                <a:tab pos="3644265" algn="l"/>
                <a:tab pos="3990340" algn="l"/>
                <a:tab pos="4163060" algn="l"/>
                <a:tab pos="4335780" algn="l"/>
                <a:tab pos="4509135" algn="l"/>
                <a:tab pos="4681855" algn="l"/>
                <a:tab pos="5027930" algn="l"/>
                <a:tab pos="5719445" algn="l"/>
                <a:tab pos="6411595" algn="l"/>
                <a:tab pos="6584315" algn="l"/>
                <a:tab pos="6757670" algn="l"/>
                <a:tab pos="7621905" algn="l"/>
                <a:tab pos="8140700" algn="l"/>
                <a:tab pos="8314055" algn="l"/>
                <a:tab pos="8486775" algn="l"/>
                <a:tab pos="8832850" algn="l"/>
                <a:tab pos="9005570" algn="l"/>
                <a:tab pos="9351645" algn="l"/>
                <a:tab pos="9524365" algn="l"/>
                <a:tab pos="9870440" algn="l"/>
                <a:tab pos="10735310" algn="l"/>
                <a:tab pos="11254105" algn="l"/>
              </a:tabLst>
            </a:pPr>
            <a:r>
              <a:rPr sz="2500" spc="28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conclusion,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adopting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											</a:t>
            </a:r>
            <a:r>
              <a:rPr sz="2500" spc="28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smart </a:t>
            </a:r>
            <a:r>
              <a:rPr sz="25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surveillance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systems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340" dirty="0">
                <a:solidFill>
                  <a:srgbClr val="FFFFFF"/>
                </a:solidFill>
                <a:latin typeface="Microsoft Sans Serif"/>
                <a:cs typeface="Microsoft Sans Serif"/>
              </a:rPr>
              <a:t>significantly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enhance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245" dirty="0">
                <a:solidFill>
                  <a:srgbClr val="FFFFFF"/>
                </a:solidFill>
                <a:latin typeface="Microsoft Sans Serif"/>
                <a:cs typeface="Microsoft Sans Serif"/>
              </a:rPr>
              <a:t>public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285" dirty="0">
                <a:solidFill>
                  <a:srgbClr val="FFFFFF"/>
                </a:solidFill>
                <a:latin typeface="Microsoft Sans Serif"/>
                <a:cs typeface="Microsoft Sans Serif"/>
              </a:rPr>
              <a:t>safety.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630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500" spc="240" dirty="0">
                <a:solidFill>
                  <a:srgbClr val="FFFFFF"/>
                </a:solidFill>
                <a:latin typeface="Microsoft Sans Serif"/>
                <a:cs typeface="Microsoft Sans Serif"/>
              </a:rPr>
              <a:t>essential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28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address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privacy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concerns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while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leveraging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technology </a:t>
            </a:r>
            <a:r>
              <a:rPr sz="2500" spc="35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300" dirty="0">
                <a:solidFill>
                  <a:srgbClr val="FFFFFF"/>
                </a:solidFill>
                <a:latin typeface="Microsoft Sans Serif"/>
                <a:cs typeface="Microsoft Sans Serif"/>
              </a:rPr>
              <a:t>effective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monitoring.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Future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254" dirty="0">
                <a:solidFill>
                  <a:srgbClr val="FFFFFF"/>
                </a:solidFill>
                <a:latin typeface="Microsoft Sans Serif"/>
                <a:cs typeface="Microsoft Sans Serif"/>
              </a:rPr>
              <a:t>strategies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should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focus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5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continuous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improvement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community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engagement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31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5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sz="2500" spc="305" dirty="0">
                <a:solidFill>
                  <a:srgbClr val="FFFFFF"/>
                </a:solidFill>
                <a:latin typeface="Microsoft Sans Serif"/>
                <a:cs typeface="Microsoft Sans Serif"/>
              </a:rPr>
              <a:t>foster</a:t>
            </a:r>
            <a:r>
              <a:rPr sz="25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sz="25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trust.</a:t>
            </a:r>
            <a:endParaRPr sz="25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21836" y="1064711"/>
            <a:ext cx="15442565" cy="8155940"/>
            <a:chOff x="1421836" y="1064711"/>
            <a:chExt cx="15442565" cy="8155940"/>
          </a:xfrm>
        </p:grpSpPr>
        <p:sp>
          <p:nvSpPr>
            <p:cNvPr id="3" name="object 3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9"/>
                  </a:moveTo>
                  <a:lnTo>
                    <a:pt x="0" y="8136609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9"/>
                  </a:lnTo>
                  <a:lnTo>
                    <a:pt x="7711936" y="813660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259545" y="1411211"/>
              <a:ext cx="320040" cy="20320"/>
            </a:xfrm>
            <a:custGeom>
              <a:avLst/>
              <a:gdLst/>
              <a:ahLst/>
              <a:cxnLst/>
              <a:rect l="l" t="t" r="r" b="b"/>
              <a:pathLst>
                <a:path w="320040" h="20319">
                  <a:moveTo>
                    <a:pt x="319786" y="1435"/>
                  </a:moveTo>
                  <a:lnTo>
                    <a:pt x="127" y="0"/>
                  </a:lnTo>
                  <a:lnTo>
                    <a:pt x="0" y="18719"/>
                  </a:lnTo>
                  <a:lnTo>
                    <a:pt x="319659" y="20167"/>
                  </a:lnTo>
                  <a:lnTo>
                    <a:pt x="319786" y="1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355052" y="2556478"/>
            <a:ext cx="7331075" cy="245681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115"/>
              </a:spcBef>
              <a:tabLst>
                <a:tab pos="2934335" algn="l"/>
                <a:tab pos="3299460" algn="l"/>
                <a:tab pos="3665220" algn="l"/>
                <a:tab pos="6586855" algn="l"/>
              </a:tabLst>
            </a:pPr>
            <a:r>
              <a:rPr sz="5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Enhancing</a:t>
            </a:r>
            <a:r>
              <a:rPr sz="53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5300" spc="430" dirty="0">
                <a:solidFill>
                  <a:srgbClr val="FFFFFF"/>
                </a:solidFill>
                <a:latin typeface="Microsoft Sans Serif"/>
                <a:cs typeface="Microsoft Sans Serif"/>
              </a:rPr>
              <a:t>Public </a:t>
            </a:r>
            <a:r>
              <a:rPr sz="5300" spc="495" dirty="0">
                <a:solidFill>
                  <a:srgbClr val="FFFFFF"/>
                </a:solidFill>
                <a:latin typeface="Microsoft Sans Serif"/>
                <a:cs typeface="Microsoft Sans Serif"/>
              </a:rPr>
              <a:t>Safety:</a:t>
            </a:r>
            <a:r>
              <a:rPr sz="53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5300" spc="-72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5300" dirty="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sz="5300" spc="-330" dirty="0">
                <a:solidFill>
                  <a:srgbClr val="FFFFFF"/>
                </a:solidFill>
                <a:latin typeface="Microsoft Sans Serif"/>
                <a:cs typeface="Microsoft Sans Serif"/>
              </a:rPr>
              <a:t>Deep </a:t>
            </a:r>
            <a:r>
              <a:rPr sz="5300" spc="265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Learning</a:t>
            </a:r>
            <a:r>
              <a:rPr sz="53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5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Approach</a:t>
            </a:r>
            <a:r>
              <a:rPr sz="53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5300" spc="61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endParaRPr sz="53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55052" y="4985353"/>
            <a:ext cx="6600825" cy="1647189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115"/>
              </a:spcBef>
              <a:tabLst>
                <a:tab pos="2204085" algn="l"/>
              </a:tabLst>
            </a:pPr>
            <a:r>
              <a:rPr sz="5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Smart</a:t>
            </a:r>
            <a:r>
              <a:rPr sz="53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5300" spc="434" dirty="0">
                <a:solidFill>
                  <a:srgbClr val="FFFFFF"/>
                </a:solidFill>
                <a:latin typeface="Microsoft Sans Serif"/>
                <a:cs typeface="Microsoft Sans Serif"/>
              </a:rPr>
              <a:t>Surveillance </a:t>
            </a:r>
            <a:r>
              <a:rPr sz="5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Systems</a:t>
            </a:r>
            <a:endParaRPr sz="53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578328" y="2467794"/>
            <a:ext cx="993775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600" spc="-535" dirty="0">
                <a:solidFill>
                  <a:srgbClr val="00FFFF"/>
                </a:solidFill>
                <a:latin typeface="Cambria"/>
                <a:cs typeface="Cambria"/>
              </a:rPr>
              <a:t>⥫</a:t>
            </a:r>
            <a:endParaRPr sz="9600">
              <a:latin typeface="Cambria"/>
              <a:cs typeface="Cambri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52296" y="5035670"/>
            <a:ext cx="4429760" cy="3396615"/>
            <a:chOff x="952296" y="5035670"/>
            <a:chExt cx="4429760" cy="3396615"/>
          </a:xfrm>
        </p:grpSpPr>
        <p:sp>
          <p:nvSpPr>
            <p:cNvPr id="12" name="object 12"/>
            <p:cNvSpPr/>
            <p:nvPr/>
          </p:nvSpPr>
          <p:spPr>
            <a:xfrm>
              <a:off x="961652" y="5045037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4407729" y="0"/>
                  </a:moveTo>
                  <a:lnTo>
                    <a:pt x="0" y="0"/>
                  </a:lnTo>
                  <a:lnTo>
                    <a:pt x="0" y="3377387"/>
                  </a:lnTo>
                  <a:lnTo>
                    <a:pt x="2203872" y="3377387"/>
                  </a:lnTo>
                  <a:lnTo>
                    <a:pt x="4407729" y="3377387"/>
                  </a:lnTo>
                  <a:lnTo>
                    <a:pt x="440772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61656" y="5045030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2203875" y="3377392"/>
                  </a:moveTo>
                  <a:lnTo>
                    <a:pt x="0" y="3377392"/>
                  </a:lnTo>
                  <a:lnTo>
                    <a:pt x="0" y="0"/>
                  </a:lnTo>
                  <a:lnTo>
                    <a:pt x="4407741" y="0"/>
                  </a:lnTo>
                  <a:lnTo>
                    <a:pt x="4407741" y="3377392"/>
                  </a:lnTo>
                  <a:lnTo>
                    <a:pt x="2203875" y="3377392"/>
                  </a:lnTo>
                  <a:close/>
                </a:path>
                <a:path w="4408170" h="3377565">
                  <a:moveTo>
                    <a:pt x="2203875" y="742297"/>
                  </a:moveTo>
                  <a:lnTo>
                    <a:pt x="0" y="742297"/>
                  </a:lnTo>
                  <a:lnTo>
                    <a:pt x="0" y="0"/>
                  </a:lnTo>
                  <a:lnTo>
                    <a:pt x="4407741" y="0"/>
                  </a:lnTo>
                  <a:lnTo>
                    <a:pt x="4407741" y="742297"/>
                  </a:lnTo>
                  <a:lnTo>
                    <a:pt x="2203875" y="742297"/>
                  </a:lnTo>
                  <a:close/>
                </a:path>
                <a:path w="4408170" h="3377565">
                  <a:moveTo>
                    <a:pt x="3883594" y="224636"/>
                  </a:moveTo>
                  <a:lnTo>
                    <a:pt x="4108945" y="449983"/>
                  </a:lnTo>
                </a:path>
                <a:path w="4408170" h="3377565">
                  <a:moveTo>
                    <a:pt x="4108234" y="224636"/>
                  </a:moveTo>
                  <a:lnTo>
                    <a:pt x="3882870" y="449983"/>
                  </a:lnTo>
                </a:path>
                <a:path w="4408170" h="3377565">
                  <a:moveTo>
                    <a:pt x="2812262" y="336954"/>
                  </a:moveTo>
                  <a:lnTo>
                    <a:pt x="3131924" y="338389"/>
                  </a:lnTo>
                </a:path>
                <a:path w="4408170" h="3377565">
                  <a:moveTo>
                    <a:pt x="3507759" y="449272"/>
                  </a:moveTo>
                  <a:lnTo>
                    <a:pt x="3395452" y="449272"/>
                  </a:lnTo>
                  <a:lnTo>
                    <a:pt x="3395452" y="224636"/>
                  </a:lnTo>
                  <a:lnTo>
                    <a:pt x="3620079" y="224636"/>
                  </a:lnTo>
                  <a:lnTo>
                    <a:pt x="3620079" y="449272"/>
                  </a:lnTo>
                  <a:lnTo>
                    <a:pt x="3507759" y="449272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6087" y="6623304"/>
              <a:ext cx="518159" cy="9479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1927" y="6623304"/>
              <a:ext cx="460248" cy="9479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02863" y="6623304"/>
              <a:ext cx="886967" cy="9479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03775" y="6623304"/>
              <a:ext cx="487680" cy="9479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2499" y="5038318"/>
              <a:ext cx="4429124" cy="33908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52952" y="332473"/>
            <a:ext cx="16781145" cy="9620250"/>
            <a:chOff x="752952" y="332473"/>
            <a:chExt cx="16781145" cy="9620250"/>
          </a:xfrm>
        </p:grpSpPr>
        <p:sp>
          <p:nvSpPr>
            <p:cNvPr id="3" name="object 3"/>
            <p:cNvSpPr/>
            <p:nvPr/>
          </p:nvSpPr>
          <p:spPr>
            <a:xfrm>
              <a:off x="762477" y="342711"/>
              <a:ext cx="16761460" cy="9600565"/>
            </a:xfrm>
            <a:custGeom>
              <a:avLst/>
              <a:gdLst/>
              <a:ahLst/>
              <a:cxnLst/>
              <a:rect l="l" t="t" r="r" b="b"/>
              <a:pathLst>
                <a:path w="16761460" h="9600565">
                  <a:moveTo>
                    <a:pt x="8380709" y="9600349"/>
                  </a:moveTo>
                  <a:lnTo>
                    <a:pt x="0" y="9600349"/>
                  </a:lnTo>
                  <a:lnTo>
                    <a:pt x="0" y="0"/>
                  </a:lnTo>
                  <a:lnTo>
                    <a:pt x="16761363" y="0"/>
                  </a:lnTo>
                  <a:lnTo>
                    <a:pt x="16761363" y="9600349"/>
                  </a:lnTo>
                  <a:lnTo>
                    <a:pt x="8380709" y="960034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480" y="341998"/>
              <a:ext cx="16762094" cy="742315"/>
            </a:xfrm>
            <a:custGeom>
              <a:avLst/>
              <a:gdLst/>
              <a:ahLst/>
              <a:cxnLst/>
              <a:rect l="l" t="t" r="r" b="b"/>
              <a:pathLst>
                <a:path w="16762094" h="742315">
                  <a:moveTo>
                    <a:pt x="8380745" y="742239"/>
                  </a:moveTo>
                  <a:lnTo>
                    <a:pt x="0" y="742239"/>
                  </a:lnTo>
                  <a:lnTo>
                    <a:pt x="0" y="0"/>
                  </a:lnTo>
                  <a:lnTo>
                    <a:pt x="16761475" y="0"/>
                  </a:lnTo>
                  <a:lnTo>
                    <a:pt x="16761475" y="742239"/>
                  </a:lnTo>
                  <a:lnTo>
                    <a:pt x="8380745" y="742239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999946" y="567404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634" y="0"/>
                  </a:moveTo>
                  <a:lnTo>
                    <a:pt x="225875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929216" y="678979"/>
              <a:ext cx="320040" cy="20320"/>
            </a:xfrm>
            <a:custGeom>
              <a:avLst/>
              <a:gdLst/>
              <a:ahLst/>
              <a:cxnLst/>
              <a:rect l="l" t="t" r="r" b="b"/>
              <a:pathLst>
                <a:path w="320040" h="20320">
                  <a:moveTo>
                    <a:pt x="319786" y="1435"/>
                  </a:moveTo>
                  <a:lnTo>
                    <a:pt x="0" y="0"/>
                  </a:lnTo>
                  <a:lnTo>
                    <a:pt x="0" y="18707"/>
                  </a:lnTo>
                  <a:lnTo>
                    <a:pt x="319659" y="20154"/>
                  </a:lnTo>
                  <a:lnTo>
                    <a:pt x="319786" y="1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512413" y="56735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395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395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286760" algn="l"/>
                <a:tab pos="4042410" algn="l"/>
                <a:tab pos="5553710" algn="l"/>
              </a:tabLst>
            </a:pPr>
            <a:r>
              <a:rPr sz="3650" spc="380" dirty="0"/>
              <a:t>Introduction</a:t>
            </a:r>
            <a:r>
              <a:rPr sz="3650" dirty="0"/>
              <a:t>	</a:t>
            </a:r>
            <a:r>
              <a:rPr sz="3650" spc="430" dirty="0"/>
              <a:t>to</a:t>
            </a:r>
            <a:r>
              <a:rPr sz="3650" dirty="0"/>
              <a:t>	</a:t>
            </a:r>
            <a:r>
              <a:rPr sz="3650" spc="-10" dirty="0"/>
              <a:t>Smart</a:t>
            </a:r>
            <a:r>
              <a:rPr sz="3650" dirty="0"/>
              <a:t>	</a:t>
            </a:r>
            <a:r>
              <a:rPr sz="3650" spc="300" dirty="0"/>
              <a:t>Surveillance</a:t>
            </a:r>
            <a:endParaRPr sz="3650"/>
          </a:p>
        </p:txBody>
      </p:sp>
      <p:grpSp>
        <p:nvGrpSpPr>
          <p:cNvPr id="9" name="object 9"/>
          <p:cNvGrpSpPr/>
          <p:nvPr/>
        </p:nvGrpSpPr>
        <p:grpSpPr>
          <a:xfrm>
            <a:off x="8674366" y="3254184"/>
            <a:ext cx="4176395" cy="998855"/>
            <a:chOff x="8674366" y="3254184"/>
            <a:chExt cx="4176395" cy="99885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4366" y="3254184"/>
              <a:ext cx="4176128" cy="27457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0621530" y="3978084"/>
              <a:ext cx="2080260" cy="274955"/>
            </a:xfrm>
            <a:custGeom>
              <a:avLst/>
              <a:gdLst/>
              <a:ahLst/>
              <a:cxnLst/>
              <a:rect l="l" t="t" r="r" b="b"/>
              <a:pathLst>
                <a:path w="2080259" h="274954">
                  <a:moveTo>
                    <a:pt x="124307" y="0"/>
                  </a:moveTo>
                  <a:lnTo>
                    <a:pt x="86207" y="0"/>
                  </a:lnTo>
                  <a:lnTo>
                    <a:pt x="86207" y="60236"/>
                  </a:lnTo>
                  <a:lnTo>
                    <a:pt x="57454" y="60236"/>
                  </a:lnTo>
                  <a:lnTo>
                    <a:pt x="14427" y="73482"/>
                  </a:lnTo>
                  <a:lnTo>
                    <a:pt x="0" y="114668"/>
                  </a:lnTo>
                  <a:lnTo>
                    <a:pt x="0" y="168960"/>
                  </a:lnTo>
                  <a:lnTo>
                    <a:pt x="14274" y="210362"/>
                  </a:lnTo>
                  <a:lnTo>
                    <a:pt x="57454" y="223380"/>
                  </a:lnTo>
                  <a:lnTo>
                    <a:pt x="80594" y="223380"/>
                  </a:lnTo>
                  <a:lnTo>
                    <a:pt x="87439" y="221297"/>
                  </a:lnTo>
                  <a:lnTo>
                    <a:pt x="90335" y="217131"/>
                  </a:lnTo>
                  <a:lnTo>
                    <a:pt x="124307" y="217131"/>
                  </a:lnTo>
                  <a:lnTo>
                    <a:pt x="124307" y="188302"/>
                  </a:lnTo>
                  <a:lnTo>
                    <a:pt x="48602" y="188302"/>
                  </a:lnTo>
                  <a:lnTo>
                    <a:pt x="44411" y="187172"/>
                  </a:lnTo>
                  <a:lnTo>
                    <a:pt x="41859" y="184912"/>
                  </a:lnTo>
                  <a:lnTo>
                    <a:pt x="39357" y="182651"/>
                  </a:lnTo>
                  <a:lnTo>
                    <a:pt x="38100" y="179349"/>
                  </a:lnTo>
                  <a:lnTo>
                    <a:pt x="38100" y="104279"/>
                  </a:lnTo>
                  <a:lnTo>
                    <a:pt x="39357" y="100965"/>
                  </a:lnTo>
                  <a:lnTo>
                    <a:pt x="41859" y="98704"/>
                  </a:lnTo>
                  <a:lnTo>
                    <a:pt x="44411" y="96456"/>
                  </a:lnTo>
                  <a:lnTo>
                    <a:pt x="48602" y="95326"/>
                  </a:lnTo>
                  <a:lnTo>
                    <a:pt x="124307" y="95326"/>
                  </a:lnTo>
                  <a:lnTo>
                    <a:pt x="124307" y="0"/>
                  </a:lnTo>
                  <a:close/>
                </a:path>
                <a:path w="2080259" h="274954">
                  <a:moveTo>
                    <a:pt x="124307" y="217131"/>
                  </a:moveTo>
                  <a:lnTo>
                    <a:pt x="90335" y="217131"/>
                  </a:lnTo>
                  <a:lnTo>
                    <a:pt x="87680" y="223380"/>
                  </a:lnTo>
                  <a:lnTo>
                    <a:pt x="124307" y="223380"/>
                  </a:lnTo>
                  <a:lnTo>
                    <a:pt x="124307" y="217131"/>
                  </a:lnTo>
                  <a:close/>
                </a:path>
                <a:path w="2080259" h="274954">
                  <a:moveTo>
                    <a:pt x="124307" y="95326"/>
                  </a:moveTo>
                  <a:lnTo>
                    <a:pt x="86207" y="95326"/>
                  </a:lnTo>
                  <a:lnTo>
                    <a:pt x="86207" y="180352"/>
                  </a:lnTo>
                  <a:lnTo>
                    <a:pt x="85178" y="182651"/>
                  </a:lnTo>
                  <a:lnTo>
                    <a:pt x="81064" y="187172"/>
                  </a:lnTo>
                  <a:lnTo>
                    <a:pt x="77635" y="188302"/>
                  </a:lnTo>
                  <a:lnTo>
                    <a:pt x="124307" y="188302"/>
                  </a:lnTo>
                  <a:lnTo>
                    <a:pt x="124307" y="95326"/>
                  </a:lnTo>
                  <a:close/>
                </a:path>
                <a:path w="2080259" h="274954">
                  <a:moveTo>
                    <a:pt x="234315" y="60236"/>
                  </a:moveTo>
                  <a:lnTo>
                    <a:pt x="220116" y="60236"/>
                  </a:lnTo>
                  <a:lnTo>
                    <a:pt x="206850" y="61050"/>
                  </a:lnTo>
                  <a:lnTo>
                    <a:pt x="172965" y="80699"/>
                  </a:lnTo>
                  <a:lnTo>
                    <a:pt x="165684" y="168960"/>
                  </a:lnTo>
                  <a:lnTo>
                    <a:pt x="166576" y="182164"/>
                  </a:lnTo>
                  <a:lnTo>
                    <a:pt x="188007" y="216056"/>
                  </a:lnTo>
                  <a:lnTo>
                    <a:pt x="223126" y="223380"/>
                  </a:lnTo>
                  <a:lnTo>
                    <a:pt x="274320" y="223380"/>
                  </a:lnTo>
                  <a:lnTo>
                    <a:pt x="274320" y="188302"/>
                  </a:lnTo>
                  <a:lnTo>
                    <a:pt x="214274" y="188302"/>
                  </a:lnTo>
                  <a:lnTo>
                    <a:pt x="210083" y="187172"/>
                  </a:lnTo>
                  <a:lnTo>
                    <a:pt x="207530" y="184912"/>
                  </a:lnTo>
                  <a:lnTo>
                    <a:pt x="205041" y="182651"/>
                  </a:lnTo>
                  <a:lnTo>
                    <a:pt x="203784" y="179349"/>
                  </a:lnTo>
                  <a:lnTo>
                    <a:pt x="203784" y="158584"/>
                  </a:lnTo>
                  <a:lnTo>
                    <a:pt x="283959" y="158584"/>
                  </a:lnTo>
                  <a:lnTo>
                    <a:pt x="283959" y="123494"/>
                  </a:lnTo>
                  <a:lnTo>
                    <a:pt x="203784" y="123494"/>
                  </a:lnTo>
                  <a:lnTo>
                    <a:pt x="203820" y="103644"/>
                  </a:lnTo>
                  <a:lnTo>
                    <a:pt x="204673" y="100355"/>
                  </a:lnTo>
                  <a:lnTo>
                    <a:pt x="208203" y="96329"/>
                  </a:lnTo>
                  <a:lnTo>
                    <a:pt x="211747" y="95326"/>
                  </a:lnTo>
                  <a:lnTo>
                    <a:pt x="281801" y="95326"/>
                  </a:lnTo>
                  <a:lnTo>
                    <a:pt x="280758" y="90763"/>
                  </a:lnTo>
                  <a:lnTo>
                    <a:pt x="245661" y="61100"/>
                  </a:lnTo>
                  <a:lnTo>
                    <a:pt x="234315" y="60236"/>
                  </a:lnTo>
                  <a:close/>
                </a:path>
                <a:path w="2080259" h="274954">
                  <a:moveTo>
                    <a:pt x="281801" y="95326"/>
                  </a:moveTo>
                  <a:lnTo>
                    <a:pt x="238086" y="95326"/>
                  </a:lnTo>
                  <a:lnTo>
                    <a:pt x="240931" y="96431"/>
                  </a:lnTo>
                  <a:lnTo>
                    <a:pt x="245338" y="100787"/>
                  </a:lnTo>
                  <a:lnTo>
                    <a:pt x="246443" y="103644"/>
                  </a:lnTo>
                  <a:lnTo>
                    <a:pt x="246443" y="123494"/>
                  </a:lnTo>
                  <a:lnTo>
                    <a:pt x="283959" y="123494"/>
                  </a:lnTo>
                  <a:lnTo>
                    <a:pt x="283959" y="113195"/>
                  </a:lnTo>
                  <a:lnTo>
                    <a:pt x="283168" y="101407"/>
                  </a:lnTo>
                  <a:lnTo>
                    <a:pt x="282951" y="100355"/>
                  </a:lnTo>
                  <a:lnTo>
                    <a:pt x="281801" y="95326"/>
                  </a:lnTo>
                  <a:close/>
                </a:path>
                <a:path w="2080259" h="274954">
                  <a:moveTo>
                    <a:pt x="396976" y="60236"/>
                  </a:moveTo>
                  <a:lnTo>
                    <a:pt x="382778" y="60236"/>
                  </a:lnTo>
                  <a:lnTo>
                    <a:pt x="369512" y="61050"/>
                  </a:lnTo>
                  <a:lnTo>
                    <a:pt x="335627" y="80699"/>
                  </a:lnTo>
                  <a:lnTo>
                    <a:pt x="328345" y="168960"/>
                  </a:lnTo>
                  <a:lnTo>
                    <a:pt x="329238" y="182164"/>
                  </a:lnTo>
                  <a:lnTo>
                    <a:pt x="350669" y="216056"/>
                  </a:lnTo>
                  <a:lnTo>
                    <a:pt x="385787" y="223380"/>
                  </a:lnTo>
                  <a:lnTo>
                    <a:pt x="436994" y="223380"/>
                  </a:lnTo>
                  <a:lnTo>
                    <a:pt x="436994" y="188302"/>
                  </a:lnTo>
                  <a:lnTo>
                    <a:pt x="376936" y="188302"/>
                  </a:lnTo>
                  <a:lnTo>
                    <a:pt x="372745" y="187172"/>
                  </a:lnTo>
                  <a:lnTo>
                    <a:pt x="370205" y="184912"/>
                  </a:lnTo>
                  <a:lnTo>
                    <a:pt x="367703" y="182651"/>
                  </a:lnTo>
                  <a:lnTo>
                    <a:pt x="366445" y="179349"/>
                  </a:lnTo>
                  <a:lnTo>
                    <a:pt x="366445" y="158584"/>
                  </a:lnTo>
                  <a:lnTo>
                    <a:pt x="446620" y="158584"/>
                  </a:lnTo>
                  <a:lnTo>
                    <a:pt x="446620" y="123494"/>
                  </a:lnTo>
                  <a:lnTo>
                    <a:pt x="366445" y="123494"/>
                  </a:lnTo>
                  <a:lnTo>
                    <a:pt x="366482" y="103644"/>
                  </a:lnTo>
                  <a:lnTo>
                    <a:pt x="367334" y="100355"/>
                  </a:lnTo>
                  <a:lnTo>
                    <a:pt x="370865" y="96329"/>
                  </a:lnTo>
                  <a:lnTo>
                    <a:pt x="374421" y="95326"/>
                  </a:lnTo>
                  <a:lnTo>
                    <a:pt x="444463" y="95326"/>
                  </a:lnTo>
                  <a:lnTo>
                    <a:pt x="443420" y="90763"/>
                  </a:lnTo>
                  <a:lnTo>
                    <a:pt x="408323" y="61100"/>
                  </a:lnTo>
                  <a:lnTo>
                    <a:pt x="396976" y="60236"/>
                  </a:lnTo>
                  <a:close/>
                </a:path>
                <a:path w="2080259" h="274954">
                  <a:moveTo>
                    <a:pt x="444463" y="95326"/>
                  </a:moveTo>
                  <a:lnTo>
                    <a:pt x="400748" y="95326"/>
                  </a:lnTo>
                  <a:lnTo>
                    <a:pt x="403593" y="96431"/>
                  </a:lnTo>
                  <a:lnTo>
                    <a:pt x="405803" y="98628"/>
                  </a:lnTo>
                  <a:lnTo>
                    <a:pt x="408012" y="100787"/>
                  </a:lnTo>
                  <a:lnTo>
                    <a:pt x="409105" y="103644"/>
                  </a:lnTo>
                  <a:lnTo>
                    <a:pt x="409105" y="123494"/>
                  </a:lnTo>
                  <a:lnTo>
                    <a:pt x="446620" y="123494"/>
                  </a:lnTo>
                  <a:lnTo>
                    <a:pt x="446620" y="113195"/>
                  </a:lnTo>
                  <a:lnTo>
                    <a:pt x="445830" y="101407"/>
                  </a:lnTo>
                  <a:lnTo>
                    <a:pt x="445613" y="100355"/>
                  </a:lnTo>
                  <a:lnTo>
                    <a:pt x="444463" y="95326"/>
                  </a:lnTo>
                  <a:close/>
                </a:path>
                <a:path w="2080259" h="274954">
                  <a:moveTo>
                    <a:pt x="525513" y="60236"/>
                  </a:moveTo>
                  <a:lnTo>
                    <a:pt x="488886" y="60236"/>
                  </a:lnTo>
                  <a:lnTo>
                    <a:pt x="488886" y="274574"/>
                  </a:lnTo>
                  <a:lnTo>
                    <a:pt x="527050" y="274574"/>
                  </a:lnTo>
                  <a:lnTo>
                    <a:pt x="527050" y="223380"/>
                  </a:lnTo>
                  <a:lnTo>
                    <a:pt x="554202" y="223380"/>
                  </a:lnTo>
                  <a:lnTo>
                    <a:pt x="597217" y="210210"/>
                  </a:lnTo>
                  <a:lnTo>
                    <a:pt x="609234" y="188302"/>
                  </a:lnTo>
                  <a:lnTo>
                    <a:pt x="527050" y="188302"/>
                  </a:lnTo>
                  <a:lnTo>
                    <a:pt x="527050" y="103263"/>
                  </a:lnTo>
                  <a:lnTo>
                    <a:pt x="528078" y="100965"/>
                  </a:lnTo>
                  <a:lnTo>
                    <a:pt x="532193" y="96456"/>
                  </a:lnTo>
                  <a:lnTo>
                    <a:pt x="535609" y="95326"/>
                  </a:lnTo>
                  <a:lnTo>
                    <a:pt x="609295" y="95326"/>
                  </a:lnTo>
                  <a:lnTo>
                    <a:pt x="608074" y="90179"/>
                  </a:lnTo>
                  <a:lnTo>
                    <a:pt x="603613" y="80799"/>
                  </a:lnTo>
                  <a:lnTo>
                    <a:pt x="597369" y="73329"/>
                  </a:lnTo>
                  <a:lnTo>
                    <a:pt x="589349" y="67603"/>
                  </a:lnTo>
                  <a:lnTo>
                    <a:pt x="586682" y="66497"/>
                  </a:lnTo>
                  <a:lnTo>
                    <a:pt x="522782" y="66497"/>
                  </a:lnTo>
                  <a:lnTo>
                    <a:pt x="525513" y="60236"/>
                  </a:lnTo>
                  <a:close/>
                </a:path>
                <a:path w="2080259" h="274954">
                  <a:moveTo>
                    <a:pt x="609295" y="95326"/>
                  </a:moveTo>
                  <a:lnTo>
                    <a:pt x="563041" y="95326"/>
                  </a:lnTo>
                  <a:lnTo>
                    <a:pt x="567220" y="96456"/>
                  </a:lnTo>
                  <a:lnTo>
                    <a:pt x="569709" y="98704"/>
                  </a:lnTo>
                  <a:lnTo>
                    <a:pt x="572262" y="100965"/>
                  </a:lnTo>
                  <a:lnTo>
                    <a:pt x="573544" y="104279"/>
                  </a:lnTo>
                  <a:lnTo>
                    <a:pt x="573544" y="179349"/>
                  </a:lnTo>
                  <a:lnTo>
                    <a:pt x="572262" y="182651"/>
                  </a:lnTo>
                  <a:lnTo>
                    <a:pt x="569709" y="184912"/>
                  </a:lnTo>
                  <a:lnTo>
                    <a:pt x="567220" y="187172"/>
                  </a:lnTo>
                  <a:lnTo>
                    <a:pt x="563041" y="188302"/>
                  </a:lnTo>
                  <a:lnTo>
                    <a:pt x="609234" y="188302"/>
                  </a:lnTo>
                  <a:lnTo>
                    <a:pt x="610742" y="182040"/>
                  </a:lnTo>
                  <a:lnTo>
                    <a:pt x="611644" y="168960"/>
                  </a:lnTo>
                  <a:lnTo>
                    <a:pt x="611644" y="114668"/>
                  </a:lnTo>
                  <a:lnTo>
                    <a:pt x="610751" y="101469"/>
                  </a:lnTo>
                  <a:lnTo>
                    <a:pt x="609295" y="95326"/>
                  </a:lnTo>
                  <a:close/>
                </a:path>
                <a:path w="2080259" h="274954">
                  <a:moveTo>
                    <a:pt x="554202" y="60236"/>
                  </a:moveTo>
                  <a:lnTo>
                    <a:pt x="532104" y="60236"/>
                  </a:lnTo>
                  <a:lnTo>
                    <a:pt x="525233" y="62318"/>
                  </a:lnTo>
                  <a:lnTo>
                    <a:pt x="522782" y="66497"/>
                  </a:lnTo>
                  <a:lnTo>
                    <a:pt x="586682" y="66497"/>
                  </a:lnTo>
                  <a:lnTo>
                    <a:pt x="579481" y="63511"/>
                  </a:lnTo>
                  <a:lnTo>
                    <a:pt x="567766" y="61055"/>
                  </a:lnTo>
                  <a:lnTo>
                    <a:pt x="554202" y="60236"/>
                  </a:lnTo>
                  <a:close/>
                </a:path>
                <a:path w="2080259" h="274954">
                  <a:moveTo>
                    <a:pt x="891514" y="0"/>
                  </a:moveTo>
                  <a:lnTo>
                    <a:pt x="809129" y="0"/>
                  </a:lnTo>
                  <a:lnTo>
                    <a:pt x="809129" y="35077"/>
                  </a:lnTo>
                  <a:lnTo>
                    <a:pt x="853414" y="35077"/>
                  </a:lnTo>
                  <a:lnTo>
                    <a:pt x="853506" y="188302"/>
                  </a:lnTo>
                  <a:lnTo>
                    <a:pt x="876782" y="223380"/>
                  </a:lnTo>
                  <a:lnTo>
                    <a:pt x="942111" y="223380"/>
                  </a:lnTo>
                  <a:lnTo>
                    <a:pt x="942111" y="188302"/>
                  </a:lnTo>
                  <a:lnTo>
                    <a:pt x="893572" y="188302"/>
                  </a:lnTo>
                  <a:lnTo>
                    <a:pt x="892289" y="188175"/>
                  </a:lnTo>
                  <a:lnTo>
                    <a:pt x="891946" y="187934"/>
                  </a:lnTo>
                  <a:lnTo>
                    <a:pt x="891654" y="187629"/>
                  </a:lnTo>
                  <a:lnTo>
                    <a:pt x="891539" y="186969"/>
                  </a:lnTo>
                  <a:lnTo>
                    <a:pt x="891514" y="0"/>
                  </a:lnTo>
                  <a:close/>
                </a:path>
                <a:path w="2080259" h="274954">
                  <a:moveTo>
                    <a:pt x="1047623" y="60236"/>
                  </a:moveTo>
                  <a:lnTo>
                    <a:pt x="1033437" y="60236"/>
                  </a:lnTo>
                  <a:lnTo>
                    <a:pt x="1020164" y="61050"/>
                  </a:lnTo>
                  <a:lnTo>
                    <a:pt x="986286" y="80699"/>
                  </a:lnTo>
                  <a:lnTo>
                    <a:pt x="979004" y="168960"/>
                  </a:lnTo>
                  <a:lnTo>
                    <a:pt x="979895" y="182164"/>
                  </a:lnTo>
                  <a:lnTo>
                    <a:pt x="1001317" y="216056"/>
                  </a:lnTo>
                  <a:lnTo>
                    <a:pt x="1036447" y="223380"/>
                  </a:lnTo>
                  <a:lnTo>
                    <a:pt x="1087640" y="223380"/>
                  </a:lnTo>
                  <a:lnTo>
                    <a:pt x="1087640" y="188302"/>
                  </a:lnTo>
                  <a:lnTo>
                    <a:pt x="1027595" y="188302"/>
                  </a:lnTo>
                  <a:lnTo>
                    <a:pt x="1023404" y="187172"/>
                  </a:lnTo>
                  <a:lnTo>
                    <a:pt x="1020851" y="184912"/>
                  </a:lnTo>
                  <a:lnTo>
                    <a:pt x="1018349" y="182651"/>
                  </a:lnTo>
                  <a:lnTo>
                    <a:pt x="1017104" y="179349"/>
                  </a:lnTo>
                  <a:lnTo>
                    <a:pt x="1017104" y="158584"/>
                  </a:lnTo>
                  <a:lnTo>
                    <a:pt x="1097280" y="158584"/>
                  </a:lnTo>
                  <a:lnTo>
                    <a:pt x="1097280" y="123494"/>
                  </a:lnTo>
                  <a:lnTo>
                    <a:pt x="1017104" y="123494"/>
                  </a:lnTo>
                  <a:lnTo>
                    <a:pt x="1017140" y="103644"/>
                  </a:lnTo>
                  <a:lnTo>
                    <a:pt x="1017981" y="100355"/>
                  </a:lnTo>
                  <a:lnTo>
                    <a:pt x="1021511" y="96329"/>
                  </a:lnTo>
                  <a:lnTo>
                    <a:pt x="1025067" y="95326"/>
                  </a:lnTo>
                  <a:lnTo>
                    <a:pt x="1095122" y="95326"/>
                  </a:lnTo>
                  <a:lnTo>
                    <a:pt x="1094079" y="90763"/>
                  </a:lnTo>
                  <a:lnTo>
                    <a:pt x="1058977" y="61100"/>
                  </a:lnTo>
                  <a:lnTo>
                    <a:pt x="1047623" y="60236"/>
                  </a:lnTo>
                  <a:close/>
                </a:path>
                <a:path w="2080259" h="274954">
                  <a:moveTo>
                    <a:pt x="1095122" y="95326"/>
                  </a:moveTo>
                  <a:lnTo>
                    <a:pt x="1051407" y="95326"/>
                  </a:lnTo>
                  <a:lnTo>
                    <a:pt x="1054252" y="96431"/>
                  </a:lnTo>
                  <a:lnTo>
                    <a:pt x="1056449" y="98628"/>
                  </a:lnTo>
                  <a:lnTo>
                    <a:pt x="1058659" y="100787"/>
                  </a:lnTo>
                  <a:lnTo>
                    <a:pt x="1059764" y="103644"/>
                  </a:lnTo>
                  <a:lnTo>
                    <a:pt x="1059764" y="123494"/>
                  </a:lnTo>
                  <a:lnTo>
                    <a:pt x="1097280" y="123494"/>
                  </a:lnTo>
                  <a:lnTo>
                    <a:pt x="1097280" y="113195"/>
                  </a:lnTo>
                  <a:lnTo>
                    <a:pt x="1096489" y="101407"/>
                  </a:lnTo>
                  <a:lnTo>
                    <a:pt x="1096272" y="100355"/>
                  </a:lnTo>
                  <a:lnTo>
                    <a:pt x="1095122" y="95326"/>
                  </a:lnTo>
                  <a:close/>
                </a:path>
                <a:path w="2080259" h="274954">
                  <a:moveTo>
                    <a:pt x="1195501" y="60236"/>
                  </a:moveTo>
                  <a:lnTo>
                    <a:pt x="1145565" y="60236"/>
                  </a:lnTo>
                  <a:lnTo>
                    <a:pt x="1145565" y="95326"/>
                  </a:lnTo>
                  <a:lnTo>
                    <a:pt x="1204353" y="95326"/>
                  </a:lnTo>
                  <a:lnTo>
                    <a:pt x="1208519" y="96456"/>
                  </a:lnTo>
                  <a:lnTo>
                    <a:pt x="1213573" y="100965"/>
                  </a:lnTo>
                  <a:lnTo>
                    <a:pt x="1214843" y="104279"/>
                  </a:lnTo>
                  <a:lnTo>
                    <a:pt x="1214843" y="117462"/>
                  </a:lnTo>
                  <a:lnTo>
                    <a:pt x="1183741" y="117462"/>
                  </a:lnTo>
                  <a:lnTo>
                    <a:pt x="1161762" y="120772"/>
                  </a:lnTo>
                  <a:lnTo>
                    <a:pt x="1146062" y="130702"/>
                  </a:lnTo>
                  <a:lnTo>
                    <a:pt x="1136641" y="147251"/>
                  </a:lnTo>
                  <a:lnTo>
                    <a:pt x="1133500" y="170421"/>
                  </a:lnTo>
                  <a:lnTo>
                    <a:pt x="1133500" y="176453"/>
                  </a:lnTo>
                  <a:lnTo>
                    <a:pt x="1145857" y="212496"/>
                  </a:lnTo>
                  <a:lnTo>
                    <a:pt x="1183436" y="223380"/>
                  </a:lnTo>
                  <a:lnTo>
                    <a:pt x="1220000" y="223380"/>
                  </a:lnTo>
                  <a:lnTo>
                    <a:pt x="1226159" y="220535"/>
                  </a:lnTo>
                  <a:lnTo>
                    <a:pt x="1228750" y="214845"/>
                  </a:lnTo>
                  <a:lnTo>
                    <a:pt x="1268031" y="214845"/>
                  </a:lnTo>
                  <a:lnTo>
                    <a:pt x="1268031" y="189763"/>
                  </a:lnTo>
                  <a:lnTo>
                    <a:pt x="1259700" y="189763"/>
                  </a:lnTo>
                  <a:lnTo>
                    <a:pt x="1255102" y="189496"/>
                  </a:lnTo>
                  <a:lnTo>
                    <a:pt x="1253439" y="188417"/>
                  </a:lnTo>
                  <a:lnTo>
                    <a:pt x="1176947" y="188302"/>
                  </a:lnTo>
                  <a:lnTo>
                    <a:pt x="1174610" y="187706"/>
                  </a:lnTo>
                  <a:lnTo>
                    <a:pt x="1172260" y="185305"/>
                  </a:lnTo>
                  <a:lnTo>
                    <a:pt x="1171676" y="182943"/>
                  </a:lnTo>
                  <a:lnTo>
                    <a:pt x="1171676" y="160909"/>
                  </a:lnTo>
                  <a:lnTo>
                    <a:pt x="1172756" y="158064"/>
                  </a:lnTo>
                  <a:lnTo>
                    <a:pt x="1174915" y="155854"/>
                  </a:lnTo>
                  <a:lnTo>
                    <a:pt x="1177112" y="153657"/>
                  </a:lnTo>
                  <a:lnTo>
                    <a:pt x="1179969" y="152552"/>
                  </a:lnTo>
                  <a:lnTo>
                    <a:pt x="1253020" y="152552"/>
                  </a:lnTo>
                  <a:lnTo>
                    <a:pt x="1253020" y="114668"/>
                  </a:lnTo>
                  <a:lnTo>
                    <a:pt x="1238605" y="73482"/>
                  </a:lnTo>
                  <a:lnTo>
                    <a:pt x="1208955" y="61064"/>
                  </a:lnTo>
                  <a:lnTo>
                    <a:pt x="1195501" y="60236"/>
                  </a:lnTo>
                  <a:close/>
                </a:path>
                <a:path w="2080259" h="274954">
                  <a:moveTo>
                    <a:pt x="1268031" y="214845"/>
                  </a:moveTo>
                  <a:lnTo>
                    <a:pt x="1228750" y="214845"/>
                  </a:lnTo>
                  <a:lnTo>
                    <a:pt x="1228217" y="216420"/>
                  </a:lnTo>
                  <a:lnTo>
                    <a:pt x="1229906" y="218236"/>
                  </a:lnTo>
                  <a:lnTo>
                    <a:pt x="1237792" y="222351"/>
                  </a:lnTo>
                  <a:lnTo>
                    <a:pt x="1241602" y="223380"/>
                  </a:lnTo>
                  <a:lnTo>
                    <a:pt x="1268031" y="223380"/>
                  </a:lnTo>
                  <a:lnTo>
                    <a:pt x="1268031" y="214845"/>
                  </a:lnTo>
                  <a:close/>
                </a:path>
                <a:path w="2080259" h="274954">
                  <a:moveTo>
                    <a:pt x="1253020" y="152552"/>
                  </a:moveTo>
                  <a:lnTo>
                    <a:pt x="1214843" y="152552"/>
                  </a:lnTo>
                  <a:lnTo>
                    <a:pt x="1214822" y="182943"/>
                  </a:lnTo>
                  <a:lnTo>
                    <a:pt x="1214488" y="185102"/>
                  </a:lnTo>
                  <a:lnTo>
                    <a:pt x="1213015" y="187655"/>
                  </a:lnTo>
                  <a:lnTo>
                    <a:pt x="1210856" y="188302"/>
                  </a:lnTo>
                  <a:lnTo>
                    <a:pt x="1253366" y="188302"/>
                  </a:lnTo>
                  <a:lnTo>
                    <a:pt x="1253020" y="187756"/>
                  </a:lnTo>
                  <a:lnTo>
                    <a:pt x="1253020" y="152552"/>
                  </a:lnTo>
                  <a:close/>
                </a:path>
                <a:path w="2080259" h="274954">
                  <a:moveTo>
                    <a:pt x="1399070" y="188302"/>
                  </a:moveTo>
                  <a:lnTo>
                    <a:pt x="1306169" y="188302"/>
                  </a:lnTo>
                  <a:lnTo>
                    <a:pt x="1306169" y="223380"/>
                  </a:lnTo>
                  <a:lnTo>
                    <a:pt x="1399070" y="223380"/>
                  </a:lnTo>
                  <a:lnTo>
                    <a:pt x="1399070" y="188302"/>
                  </a:lnTo>
                  <a:close/>
                </a:path>
                <a:path w="2080259" h="274954">
                  <a:moveTo>
                    <a:pt x="1364716" y="60236"/>
                  </a:moveTo>
                  <a:lnTo>
                    <a:pt x="1306169" y="60236"/>
                  </a:lnTo>
                  <a:lnTo>
                    <a:pt x="1306169" y="95326"/>
                  </a:lnTo>
                  <a:lnTo>
                    <a:pt x="1328166" y="95326"/>
                  </a:lnTo>
                  <a:lnTo>
                    <a:pt x="1328166" y="188302"/>
                  </a:lnTo>
                  <a:lnTo>
                    <a:pt x="1366266" y="188302"/>
                  </a:lnTo>
                  <a:lnTo>
                    <a:pt x="1366266" y="109448"/>
                  </a:lnTo>
                  <a:lnTo>
                    <a:pt x="1366405" y="106654"/>
                  </a:lnTo>
                  <a:lnTo>
                    <a:pt x="1367561" y="103860"/>
                  </a:lnTo>
                  <a:lnTo>
                    <a:pt x="1371917" y="98259"/>
                  </a:lnTo>
                  <a:lnTo>
                    <a:pt x="1375206" y="96862"/>
                  </a:lnTo>
                  <a:lnTo>
                    <a:pt x="1419885" y="96862"/>
                  </a:lnTo>
                  <a:lnTo>
                    <a:pt x="1419885" y="66497"/>
                  </a:lnTo>
                  <a:lnTo>
                    <a:pt x="1362290" y="66497"/>
                  </a:lnTo>
                  <a:lnTo>
                    <a:pt x="1364716" y="60236"/>
                  </a:lnTo>
                  <a:close/>
                </a:path>
                <a:path w="2080259" h="274954">
                  <a:moveTo>
                    <a:pt x="1419885" y="60236"/>
                  </a:moveTo>
                  <a:lnTo>
                    <a:pt x="1371650" y="60236"/>
                  </a:lnTo>
                  <a:lnTo>
                    <a:pt x="1364894" y="62318"/>
                  </a:lnTo>
                  <a:lnTo>
                    <a:pt x="1362290" y="66497"/>
                  </a:lnTo>
                  <a:lnTo>
                    <a:pt x="1419885" y="66497"/>
                  </a:lnTo>
                  <a:lnTo>
                    <a:pt x="1419885" y="60236"/>
                  </a:lnTo>
                  <a:close/>
                </a:path>
                <a:path w="2080259" h="274954">
                  <a:moveTo>
                    <a:pt x="1501482" y="60236"/>
                  </a:moveTo>
                  <a:lnTo>
                    <a:pt x="1464856" y="60236"/>
                  </a:lnTo>
                  <a:lnTo>
                    <a:pt x="1464856" y="223380"/>
                  </a:lnTo>
                  <a:lnTo>
                    <a:pt x="1503032" y="223380"/>
                  </a:lnTo>
                  <a:lnTo>
                    <a:pt x="1503032" y="103263"/>
                  </a:lnTo>
                  <a:lnTo>
                    <a:pt x="1504061" y="100965"/>
                  </a:lnTo>
                  <a:lnTo>
                    <a:pt x="1508175" y="96456"/>
                  </a:lnTo>
                  <a:lnTo>
                    <a:pt x="1511592" y="95326"/>
                  </a:lnTo>
                  <a:lnTo>
                    <a:pt x="1585309" y="95326"/>
                  </a:lnTo>
                  <a:lnTo>
                    <a:pt x="1584177" y="90398"/>
                  </a:lnTo>
                  <a:lnTo>
                    <a:pt x="1579883" y="81021"/>
                  </a:lnTo>
                  <a:lnTo>
                    <a:pt x="1573872" y="73482"/>
                  </a:lnTo>
                  <a:lnTo>
                    <a:pt x="1566166" y="67688"/>
                  </a:lnTo>
                  <a:lnTo>
                    <a:pt x="1563475" y="66497"/>
                  </a:lnTo>
                  <a:lnTo>
                    <a:pt x="1498765" y="66497"/>
                  </a:lnTo>
                  <a:lnTo>
                    <a:pt x="1501482" y="60236"/>
                  </a:lnTo>
                  <a:close/>
                </a:path>
                <a:path w="2080259" h="274954">
                  <a:moveTo>
                    <a:pt x="1585309" y="95326"/>
                  </a:moveTo>
                  <a:lnTo>
                    <a:pt x="1540522" y="95326"/>
                  </a:lnTo>
                  <a:lnTo>
                    <a:pt x="1543799" y="96469"/>
                  </a:lnTo>
                  <a:lnTo>
                    <a:pt x="1546059" y="98780"/>
                  </a:lnTo>
                  <a:lnTo>
                    <a:pt x="1548371" y="101092"/>
                  </a:lnTo>
                  <a:lnTo>
                    <a:pt x="1549514" y="104368"/>
                  </a:lnTo>
                  <a:lnTo>
                    <a:pt x="1549514" y="223380"/>
                  </a:lnTo>
                  <a:lnTo>
                    <a:pt x="1587614" y="223380"/>
                  </a:lnTo>
                  <a:lnTo>
                    <a:pt x="1587614" y="114668"/>
                  </a:lnTo>
                  <a:lnTo>
                    <a:pt x="1586754" y="101614"/>
                  </a:lnTo>
                  <a:lnTo>
                    <a:pt x="1585309" y="95326"/>
                  </a:lnTo>
                  <a:close/>
                </a:path>
                <a:path w="2080259" h="274954">
                  <a:moveTo>
                    <a:pt x="1533182" y="60236"/>
                  </a:moveTo>
                  <a:lnTo>
                    <a:pt x="1508086" y="60236"/>
                  </a:lnTo>
                  <a:lnTo>
                    <a:pt x="1501216" y="62318"/>
                  </a:lnTo>
                  <a:lnTo>
                    <a:pt x="1498765" y="66497"/>
                  </a:lnTo>
                  <a:lnTo>
                    <a:pt x="1563475" y="66497"/>
                  </a:lnTo>
                  <a:lnTo>
                    <a:pt x="1556818" y="63549"/>
                  </a:lnTo>
                  <a:lnTo>
                    <a:pt x="1545824" y="61064"/>
                  </a:lnTo>
                  <a:lnTo>
                    <a:pt x="1533182" y="60236"/>
                  </a:lnTo>
                  <a:close/>
                </a:path>
                <a:path w="2080259" h="274954">
                  <a:moveTo>
                    <a:pt x="1709318" y="0"/>
                  </a:moveTo>
                  <a:lnTo>
                    <a:pt x="1668195" y="0"/>
                  </a:lnTo>
                  <a:lnTo>
                    <a:pt x="1668195" y="39573"/>
                  </a:lnTo>
                  <a:lnTo>
                    <a:pt x="1709318" y="39573"/>
                  </a:lnTo>
                  <a:lnTo>
                    <a:pt x="1709318" y="0"/>
                  </a:lnTo>
                  <a:close/>
                </a:path>
                <a:path w="2080259" h="274954">
                  <a:moveTo>
                    <a:pt x="1707845" y="60236"/>
                  </a:moveTo>
                  <a:lnTo>
                    <a:pt x="1625460" y="60236"/>
                  </a:lnTo>
                  <a:lnTo>
                    <a:pt x="1625460" y="95326"/>
                  </a:lnTo>
                  <a:lnTo>
                    <a:pt x="1669745" y="95326"/>
                  </a:lnTo>
                  <a:lnTo>
                    <a:pt x="1669745" y="223380"/>
                  </a:lnTo>
                  <a:lnTo>
                    <a:pt x="1752422" y="223380"/>
                  </a:lnTo>
                  <a:lnTo>
                    <a:pt x="1752422" y="188302"/>
                  </a:lnTo>
                  <a:lnTo>
                    <a:pt x="1707845" y="188302"/>
                  </a:lnTo>
                  <a:lnTo>
                    <a:pt x="1707845" y="60236"/>
                  </a:lnTo>
                  <a:close/>
                </a:path>
                <a:path w="2080259" h="274954">
                  <a:moveTo>
                    <a:pt x="1826818" y="60236"/>
                  </a:moveTo>
                  <a:lnTo>
                    <a:pt x="1790179" y="60236"/>
                  </a:lnTo>
                  <a:lnTo>
                    <a:pt x="1790179" y="223380"/>
                  </a:lnTo>
                  <a:lnTo>
                    <a:pt x="1828355" y="223380"/>
                  </a:lnTo>
                  <a:lnTo>
                    <a:pt x="1828355" y="103263"/>
                  </a:lnTo>
                  <a:lnTo>
                    <a:pt x="1829396" y="100965"/>
                  </a:lnTo>
                  <a:lnTo>
                    <a:pt x="1833511" y="96456"/>
                  </a:lnTo>
                  <a:lnTo>
                    <a:pt x="1836915" y="95326"/>
                  </a:lnTo>
                  <a:lnTo>
                    <a:pt x="1910644" y="95326"/>
                  </a:lnTo>
                  <a:lnTo>
                    <a:pt x="1909511" y="90398"/>
                  </a:lnTo>
                  <a:lnTo>
                    <a:pt x="1905213" y="81021"/>
                  </a:lnTo>
                  <a:lnTo>
                    <a:pt x="1899196" y="73482"/>
                  </a:lnTo>
                  <a:lnTo>
                    <a:pt x="1891495" y="67688"/>
                  </a:lnTo>
                  <a:lnTo>
                    <a:pt x="1888804" y="66497"/>
                  </a:lnTo>
                  <a:lnTo>
                    <a:pt x="1824088" y="66497"/>
                  </a:lnTo>
                  <a:lnTo>
                    <a:pt x="1826818" y="60236"/>
                  </a:lnTo>
                  <a:close/>
                </a:path>
                <a:path w="2080259" h="274954">
                  <a:moveTo>
                    <a:pt x="1910644" y="95326"/>
                  </a:moveTo>
                  <a:lnTo>
                    <a:pt x="1865845" y="95326"/>
                  </a:lnTo>
                  <a:lnTo>
                    <a:pt x="1869135" y="96469"/>
                  </a:lnTo>
                  <a:lnTo>
                    <a:pt x="1871395" y="98780"/>
                  </a:lnTo>
                  <a:lnTo>
                    <a:pt x="1873694" y="101092"/>
                  </a:lnTo>
                  <a:lnTo>
                    <a:pt x="1874850" y="104368"/>
                  </a:lnTo>
                  <a:lnTo>
                    <a:pt x="1874850" y="223380"/>
                  </a:lnTo>
                  <a:lnTo>
                    <a:pt x="1912950" y="223380"/>
                  </a:lnTo>
                  <a:lnTo>
                    <a:pt x="1912950" y="114668"/>
                  </a:lnTo>
                  <a:lnTo>
                    <a:pt x="1912090" y="101614"/>
                  </a:lnTo>
                  <a:lnTo>
                    <a:pt x="1910644" y="95326"/>
                  </a:lnTo>
                  <a:close/>
                </a:path>
                <a:path w="2080259" h="274954">
                  <a:moveTo>
                    <a:pt x="1858518" y="60236"/>
                  </a:moveTo>
                  <a:lnTo>
                    <a:pt x="1833410" y="60236"/>
                  </a:lnTo>
                  <a:lnTo>
                    <a:pt x="1826552" y="62318"/>
                  </a:lnTo>
                  <a:lnTo>
                    <a:pt x="1824088" y="66497"/>
                  </a:lnTo>
                  <a:lnTo>
                    <a:pt x="1888804" y="66497"/>
                  </a:lnTo>
                  <a:lnTo>
                    <a:pt x="1882147" y="63549"/>
                  </a:lnTo>
                  <a:lnTo>
                    <a:pt x="1871155" y="61064"/>
                  </a:lnTo>
                  <a:lnTo>
                    <a:pt x="1858518" y="60236"/>
                  </a:lnTo>
                  <a:close/>
                </a:path>
                <a:path w="2080259" h="274954">
                  <a:moveTo>
                    <a:pt x="2075319" y="60236"/>
                  </a:moveTo>
                  <a:lnTo>
                    <a:pt x="2005812" y="60236"/>
                  </a:lnTo>
                  <a:lnTo>
                    <a:pt x="1992392" y="61064"/>
                  </a:lnTo>
                  <a:lnTo>
                    <a:pt x="1956474" y="80992"/>
                  </a:lnTo>
                  <a:lnTo>
                    <a:pt x="1948357" y="114668"/>
                  </a:lnTo>
                  <a:lnTo>
                    <a:pt x="1948357" y="122250"/>
                  </a:lnTo>
                  <a:lnTo>
                    <a:pt x="1957603" y="159512"/>
                  </a:lnTo>
                  <a:lnTo>
                    <a:pt x="1967928" y="168071"/>
                  </a:lnTo>
                  <a:lnTo>
                    <a:pt x="1967928" y="212204"/>
                  </a:lnTo>
                  <a:lnTo>
                    <a:pt x="2032165" y="212204"/>
                  </a:lnTo>
                  <a:lnTo>
                    <a:pt x="2036196" y="213072"/>
                  </a:lnTo>
                  <a:lnTo>
                    <a:pt x="2038388" y="214769"/>
                  </a:lnTo>
                  <a:lnTo>
                    <a:pt x="2040648" y="216446"/>
                  </a:lnTo>
                  <a:lnTo>
                    <a:pt x="2041779" y="218528"/>
                  </a:lnTo>
                  <a:lnTo>
                    <a:pt x="2041779" y="233019"/>
                  </a:lnTo>
                  <a:lnTo>
                    <a:pt x="2040648" y="235077"/>
                  </a:lnTo>
                  <a:lnTo>
                    <a:pt x="2036140" y="238607"/>
                  </a:lnTo>
                  <a:lnTo>
                    <a:pt x="2032114" y="239483"/>
                  </a:lnTo>
                  <a:lnTo>
                    <a:pt x="1954390" y="239483"/>
                  </a:lnTo>
                  <a:lnTo>
                    <a:pt x="1954390" y="274574"/>
                  </a:lnTo>
                  <a:lnTo>
                    <a:pt x="2023313" y="274574"/>
                  </a:lnTo>
                  <a:lnTo>
                    <a:pt x="2036526" y="273838"/>
                  </a:lnTo>
                  <a:lnTo>
                    <a:pt x="2071888" y="256224"/>
                  </a:lnTo>
                  <a:lnTo>
                    <a:pt x="2079866" y="227647"/>
                  </a:lnTo>
                  <a:lnTo>
                    <a:pt x="2079866" y="224040"/>
                  </a:lnTo>
                  <a:lnTo>
                    <a:pt x="2057710" y="183736"/>
                  </a:lnTo>
                  <a:lnTo>
                    <a:pt x="2023313" y="177114"/>
                  </a:lnTo>
                  <a:lnTo>
                    <a:pt x="2006028" y="177114"/>
                  </a:lnTo>
                  <a:lnTo>
                    <a:pt x="2006028" y="176669"/>
                  </a:lnTo>
                  <a:lnTo>
                    <a:pt x="2023910" y="176669"/>
                  </a:lnTo>
                  <a:lnTo>
                    <a:pt x="2034926" y="175755"/>
                  </a:lnTo>
                  <a:lnTo>
                    <a:pt x="2067374" y="154036"/>
                  </a:lnTo>
                  <a:lnTo>
                    <a:pt x="2072573" y="141592"/>
                  </a:lnTo>
                  <a:lnTo>
                    <a:pt x="1996960" y="141592"/>
                  </a:lnTo>
                  <a:lnTo>
                    <a:pt x="1992769" y="140462"/>
                  </a:lnTo>
                  <a:lnTo>
                    <a:pt x="1987715" y="135953"/>
                  </a:lnTo>
                  <a:lnTo>
                    <a:pt x="1986457" y="132638"/>
                  </a:lnTo>
                  <a:lnTo>
                    <a:pt x="1986457" y="104279"/>
                  </a:lnTo>
                  <a:lnTo>
                    <a:pt x="1987715" y="100965"/>
                  </a:lnTo>
                  <a:lnTo>
                    <a:pt x="1990217" y="98704"/>
                  </a:lnTo>
                  <a:lnTo>
                    <a:pt x="1992769" y="96456"/>
                  </a:lnTo>
                  <a:lnTo>
                    <a:pt x="1996960" y="95326"/>
                  </a:lnTo>
                  <a:lnTo>
                    <a:pt x="2075319" y="95326"/>
                  </a:lnTo>
                  <a:lnTo>
                    <a:pt x="2075319" y="60236"/>
                  </a:lnTo>
                  <a:close/>
                </a:path>
                <a:path w="2080259" h="274954">
                  <a:moveTo>
                    <a:pt x="2075319" y="95326"/>
                  </a:moveTo>
                  <a:lnTo>
                    <a:pt x="2037219" y="95326"/>
                  </a:lnTo>
                  <a:lnTo>
                    <a:pt x="2037219" y="128866"/>
                  </a:lnTo>
                  <a:lnTo>
                    <a:pt x="2036965" y="131851"/>
                  </a:lnTo>
                  <a:lnTo>
                    <a:pt x="2035746" y="134721"/>
                  </a:lnTo>
                  <a:lnTo>
                    <a:pt x="2031326" y="140220"/>
                  </a:lnTo>
                  <a:lnTo>
                    <a:pt x="2028126" y="141592"/>
                  </a:lnTo>
                  <a:lnTo>
                    <a:pt x="2072573" y="141592"/>
                  </a:lnTo>
                  <a:lnTo>
                    <a:pt x="2074436" y="134139"/>
                  </a:lnTo>
                  <a:lnTo>
                    <a:pt x="2075319" y="122250"/>
                  </a:lnTo>
                  <a:lnTo>
                    <a:pt x="2075319" y="953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631504" y="3163589"/>
            <a:ext cx="7996555" cy="2911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391660">
              <a:lnSpc>
                <a:spcPct val="100699"/>
              </a:lnSpc>
              <a:spcBef>
                <a:spcPts val="100"/>
              </a:spcBef>
              <a:tabLst>
                <a:tab pos="662940" algn="l"/>
                <a:tab pos="988060" algn="l"/>
                <a:tab pos="1313815" algn="l"/>
                <a:tab pos="1476375" algn="l"/>
                <a:tab pos="1801495" algn="l"/>
                <a:tab pos="1964055" algn="l"/>
                <a:tab pos="2127250" algn="l"/>
                <a:tab pos="2614930" algn="l"/>
                <a:tab pos="3265804" algn="l"/>
                <a:tab pos="3916045" algn="l"/>
                <a:tab pos="4078604" algn="l"/>
                <a:tab pos="4241800" algn="l"/>
                <a:tab pos="4566920" algn="l"/>
                <a:tab pos="4892040" algn="l"/>
                <a:tab pos="5054600" algn="l"/>
                <a:tab pos="5380355" algn="l"/>
                <a:tab pos="5542915" algn="l"/>
                <a:tab pos="5705475" algn="l"/>
                <a:tab pos="5868035" algn="l"/>
                <a:tab pos="6030595" algn="l"/>
                <a:tab pos="6193790" algn="l"/>
                <a:tab pos="6356350" algn="l"/>
                <a:tab pos="6681470" algn="l"/>
                <a:tab pos="7169784" algn="l"/>
              </a:tabLst>
            </a:pPr>
            <a:r>
              <a:rPr sz="2350" spc="395" dirty="0">
                <a:solidFill>
                  <a:srgbClr val="FFFFFF"/>
                </a:solidFill>
                <a:latin typeface="Microsoft Sans Serif"/>
                <a:cs typeface="Microsoft Sans Serif"/>
              </a:rPr>
              <a:t>utilize</a:t>
            </a:r>
            <a:r>
              <a:rPr sz="23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3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advanced </a:t>
            </a:r>
            <a:r>
              <a:rPr sz="23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technologies</a:t>
            </a:r>
            <a:r>
              <a:rPr sz="23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350" spc="26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3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3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enhance</a:t>
            </a:r>
            <a:r>
              <a:rPr sz="23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3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public</a:t>
            </a:r>
            <a:r>
              <a:rPr sz="23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350" spc="270" dirty="0">
                <a:solidFill>
                  <a:srgbClr val="FFFFFF"/>
                </a:solidFill>
                <a:latin typeface="Microsoft Sans Serif"/>
                <a:cs typeface="Microsoft Sans Serif"/>
              </a:rPr>
              <a:t>safety.</a:t>
            </a:r>
            <a:r>
              <a:rPr sz="23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3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By </a:t>
            </a:r>
            <a:r>
              <a:rPr sz="2350" spc="254" dirty="0">
                <a:solidFill>
                  <a:srgbClr val="FFFFFF"/>
                </a:solidFill>
                <a:latin typeface="Microsoft Sans Serif"/>
                <a:cs typeface="Microsoft Sans Serif"/>
              </a:rPr>
              <a:t>integrating</a:t>
            </a:r>
            <a:r>
              <a:rPr sz="2350" dirty="0">
                <a:solidFill>
                  <a:srgbClr val="FFFFFF"/>
                </a:solidFill>
                <a:latin typeface="Microsoft Sans Serif"/>
                <a:cs typeface="Microsoft Sans Serif"/>
              </a:rPr>
              <a:t>							</a:t>
            </a:r>
            <a:r>
              <a:rPr sz="23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algorithms,</a:t>
            </a:r>
            <a:r>
              <a:rPr sz="23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3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these</a:t>
            </a:r>
            <a:r>
              <a:rPr sz="2350" spc="585" dirty="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sz="23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systems</a:t>
            </a:r>
            <a:r>
              <a:rPr sz="23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3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23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3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analyze</a:t>
            </a:r>
            <a:r>
              <a:rPr sz="23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3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vast</a:t>
            </a:r>
            <a:r>
              <a:rPr sz="23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3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amounts</a:t>
            </a:r>
            <a:r>
              <a:rPr sz="23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350" spc="26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3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3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23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350" spc="3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3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350" spc="310" dirty="0">
                <a:solidFill>
                  <a:srgbClr val="FFFFFF"/>
                </a:solidFill>
                <a:latin typeface="Microsoft Sans Serif"/>
                <a:cs typeface="Microsoft Sans Serif"/>
              </a:rPr>
              <a:t>real- </a:t>
            </a:r>
            <a:r>
              <a:rPr sz="2350" spc="240" dirty="0">
                <a:solidFill>
                  <a:srgbClr val="FFFFFF"/>
                </a:solidFill>
                <a:latin typeface="Microsoft Sans Serif"/>
                <a:cs typeface="Microsoft Sans Serif"/>
              </a:rPr>
              <a:t>time,</a:t>
            </a:r>
            <a:r>
              <a:rPr sz="23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3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improving</a:t>
            </a:r>
            <a:r>
              <a:rPr sz="23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3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3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35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effectiveness</a:t>
            </a:r>
            <a:r>
              <a:rPr sz="23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350" spc="26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3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3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monitoring</a:t>
            </a:r>
            <a:r>
              <a:rPr sz="2350" spc="585" dirty="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sz="23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3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35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response</a:t>
            </a:r>
            <a:r>
              <a:rPr sz="23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350" spc="270" dirty="0">
                <a:solidFill>
                  <a:srgbClr val="FFFFFF"/>
                </a:solidFill>
                <a:latin typeface="Microsoft Sans Serif"/>
                <a:cs typeface="Microsoft Sans Serif"/>
              </a:rPr>
              <a:t>strategies.</a:t>
            </a:r>
            <a:r>
              <a:rPr sz="23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3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23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3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presentation</a:t>
            </a:r>
            <a:r>
              <a:rPr sz="2350" spc="585" dirty="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sz="23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explores</a:t>
            </a:r>
            <a:r>
              <a:rPr sz="23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3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3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35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transformative</a:t>
            </a:r>
            <a:r>
              <a:rPr sz="23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350" spc="265" dirty="0">
                <a:solidFill>
                  <a:srgbClr val="FFFFFF"/>
                </a:solidFill>
                <a:latin typeface="Microsoft Sans Serif"/>
                <a:cs typeface="Microsoft Sans Serif"/>
              </a:rPr>
              <a:t>potential</a:t>
            </a:r>
            <a:r>
              <a:rPr sz="23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350" spc="26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3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3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these</a:t>
            </a:r>
            <a:r>
              <a:rPr sz="2350" spc="585" dirty="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sz="23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systems</a:t>
            </a:r>
            <a:r>
              <a:rPr sz="23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350" spc="3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3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3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urban</a:t>
            </a:r>
            <a:r>
              <a:rPr sz="23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sz="23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environments.</a:t>
            </a:r>
            <a:endParaRPr sz="235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20350" y="1894510"/>
            <a:ext cx="7454265" cy="7736840"/>
            <a:chOff x="220350" y="1894510"/>
            <a:chExt cx="7454265" cy="773684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8554" y="1894510"/>
              <a:ext cx="6496048" cy="649604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29711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4407719" y="0"/>
                  </a:moveTo>
                  <a:lnTo>
                    <a:pt x="0" y="0"/>
                  </a:lnTo>
                  <a:lnTo>
                    <a:pt x="0" y="2464475"/>
                  </a:lnTo>
                  <a:lnTo>
                    <a:pt x="2203862" y="2464475"/>
                  </a:lnTo>
                  <a:lnTo>
                    <a:pt x="4407719" y="2464475"/>
                  </a:lnTo>
                  <a:lnTo>
                    <a:pt x="440771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29709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2203851" y="2464475"/>
                  </a:moveTo>
                  <a:lnTo>
                    <a:pt x="0" y="2464475"/>
                  </a:lnTo>
                  <a:lnTo>
                    <a:pt x="0" y="0"/>
                  </a:lnTo>
                  <a:lnTo>
                    <a:pt x="4407707" y="0"/>
                  </a:lnTo>
                  <a:lnTo>
                    <a:pt x="4407707" y="2464475"/>
                  </a:lnTo>
                  <a:lnTo>
                    <a:pt x="2203851" y="2464475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29711" y="7157480"/>
              <a:ext cx="4408170" cy="742315"/>
            </a:xfrm>
            <a:custGeom>
              <a:avLst/>
              <a:gdLst/>
              <a:ahLst/>
              <a:cxnLst/>
              <a:rect l="l" t="t" r="r" b="b"/>
              <a:pathLst>
                <a:path w="4408170" h="742315">
                  <a:moveTo>
                    <a:pt x="2203858" y="742233"/>
                  </a:moveTo>
                  <a:lnTo>
                    <a:pt x="0" y="742233"/>
                  </a:lnTo>
                  <a:lnTo>
                    <a:pt x="0" y="0"/>
                  </a:lnTo>
                  <a:lnTo>
                    <a:pt x="4407713" y="0"/>
                  </a:lnTo>
                  <a:lnTo>
                    <a:pt x="4407713" y="742233"/>
                  </a:lnTo>
                  <a:lnTo>
                    <a:pt x="2203858" y="742233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12620" y="7382835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60" h="225425">
                  <a:moveTo>
                    <a:pt x="723" y="0"/>
                  </a:moveTo>
                  <a:lnTo>
                    <a:pt x="225964" y="225367"/>
                  </a:lnTo>
                </a:path>
                <a:path w="226060" h="225425">
                  <a:moveTo>
                    <a:pt x="225240" y="0"/>
                  </a:moveTo>
                  <a:lnTo>
                    <a:pt x="0" y="225367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041840" y="7494448"/>
              <a:ext cx="320040" cy="20320"/>
            </a:xfrm>
            <a:custGeom>
              <a:avLst/>
              <a:gdLst/>
              <a:ahLst/>
              <a:cxnLst/>
              <a:rect l="l" t="t" r="r" b="b"/>
              <a:pathLst>
                <a:path w="320039" h="20320">
                  <a:moveTo>
                    <a:pt x="319760" y="1435"/>
                  </a:moveTo>
                  <a:lnTo>
                    <a:pt x="88" y="0"/>
                  </a:lnTo>
                  <a:lnTo>
                    <a:pt x="0" y="18719"/>
                  </a:lnTo>
                  <a:lnTo>
                    <a:pt x="319684" y="20154"/>
                  </a:lnTo>
                  <a:lnTo>
                    <a:pt x="319760" y="1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625227" y="7382827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89" h="224790">
                  <a:moveTo>
                    <a:pt x="112306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12" y="0"/>
                  </a:lnTo>
                  <a:lnTo>
                    <a:pt x="224612" y="224612"/>
                  </a:lnTo>
                  <a:lnTo>
                    <a:pt x="112306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712" y="7158198"/>
              <a:ext cx="4408435" cy="246518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592" y="8284464"/>
              <a:ext cx="890016" cy="94792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583" y="8284464"/>
              <a:ext cx="652272" cy="94792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7000" y="8284464"/>
              <a:ext cx="777239" cy="94792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72256" y="8284464"/>
              <a:ext cx="612648" cy="947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52952" y="332473"/>
            <a:ext cx="16781145" cy="9620250"/>
            <a:chOff x="752952" y="332473"/>
            <a:chExt cx="16781145" cy="9620250"/>
          </a:xfrm>
        </p:grpSpPr>
        <p:sp>
          <p:nvSpPr>
            <p:cNvPr id="3" name="object 3"/>
            <p:cNvSpPr/>
            <p:nvPr/>
          </p:nvSpPr>
          <p:spPr>
            <a:xfrm>
              <a:off x="762477" y="342711"/>
              <a:ext cx="16761460" cy="9600565"/>
            </a:xfrm>
            <a:custGeom>
              <a:avLst/>
              <a:gdLst/>
              <a:ahLst/>
              <a:cxnLst/>
              <a:rect l="l" t="t" r="r" b="b"/>
              <a:pathLst>
                <a:path w="16761460" h="9600565">
                  <a:moveTo>
                    <a:pt x="8380709" y="9600349"/>
                  </a:moveTo>
                  <a:lnTo>
                    <a:pt x="0" y="9600349"/>
                  </a:lnTo>
                  <a:lnTo>
                    <a:pt x="0" y="0"/>
                  </a:lnTo>
                  <a:lnTo>
                    <a:pt x="16761363" y="0"/>
                  </a:lnTo>
                  <a:lnTo>
                    <a:pt x="16761363" y="9600349"/>
                  </a:lnTo>
                  <a:lnTo>
                    <a:pt x="8380709" y="960034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480" y="341998"/>
              <a:ext cx="16762094" cy="742315"/>
            </a:xfrm>
            <a:custGeom>
              <a:avLst/>
              <a:gdLst/>
              <a:ahLst/>
              <a:cxnLst/>
              <a:rect l="l" t="t" r="r" b="b"/>
              <a:pathLst>
                <a:path w="16762094" h="742315">
                  <a:moveTo>
                    <a:pt x="8380745" y="742239"/>
                  </a:moveTo>
                  <a:lnTo>
                    <a:pt x="0" y="742239"/>
                  </a:lnTo>
                  <a:lnTo>
                    <a:pt x="0" y="0"/>
                  </a:lnTo>
                  <a:lnTo>
                    <a:pt x="16761475" y="0"/>
                  </a:lnTo>
                  <a:lnTo>
                    <a:pt x="16761475" y="742239"/>
                  </a:lnTo>
                  <a:lnTo>
                    <a:pt x="8380745" y="742239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999946" y="567404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634" y="0"/>
                  </a:moveTo>
                  <a:lnTo>
                    <a:pt x="225875" y="225367"/>
                  </a:lnTo>
                </a:path>
                <a:path w="226059" h="225425">
                  <a:moveTo>
                    <a:pt x="225240" y="0"/>
                  </a:moveTo>
                  <a:lnTo>
                    <a:pt x="0" y="225367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929216" y="678979"/>
              <a:ext cx="320040" cy="20320"/>
            </a:xfrm>
            <a:custGeom>
              <a:avLst/>
              <a:gdLst/>
              <a:ahLst/>
              <a:cxnLst/>
              <a:rect l="l" t="t" r="r" b="b"/>
              <a:pathLst>
                <a:path w="320040" h="20320">
                  <a:moveTo>
                    <a:pt x="319786" y="1435"/>
                  </a:moveTo>
                  <a:lnTo>
                    <a:pt x="0" y="0"/>
                  </a:lnTo>
                  <a:lnTo>
                    <a:pt x="0" y="18707"/>
                  </a:lnTo>
                  <a:lnTo>
                    <a:pt x="319659" y="20154"/>
                  </a:lnTo>
                  <a:lnTo>
                    <a:pt x="319786" y="1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512413" y="56735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395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395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10182" y="1328503"/>
            <a:ext cx="10720070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068830" algn="l"/>
                <a:tab pos="5770880" algn="l"/>
              </a:tabLst>
            </a:pPr>
            <a:r>
              <a:rPr sz="6000" spc="-380" dirty="0"/>
              <a:t>Deep</a:t>
            </a:r>
            <a:r>
              <a:rPr sz="6000" dirty="0"/>
              <a:t>	</a:t>
            </a:r>
            <a:r>
              <a:rPr sz="6000" spc="295" dirty="0"/>
              <a:t>Learning</a:t>
            </a:r>
            <a:r>
              <a:rPr sz="6000" dirty="0"/>
              <a:t>	</a:t>
            </a:r>
            <a:r>
              <a:rPr sz="6000" spc="-10" dirty="0"/>
              <a:t>Fundamentals</a:t>
            </a:r>
            <a:endParaRPr sz="6000"/>
          </a:p>
        </p:txBody>
      </p:sp>
      <p:grpSp>
        <p:nvGrpSpPr>
          <p:cNvPr id="9" name="object 9"/>
          <p:cNvGrpSpPr/>
          <p:nvPr/>
        </p:nvGrpSpPr>
        <p:grpSpPr>
          <a:xfrm>
            <a:off x="8667712" y="2749816"/>
            <a:ext cx="7516495" cy="2150745"/>
            <a:chOff x="8667712" y="2749816"/>
            <a:chExt cx="7516495" cy="2150745"/>
          </a:xfrm>
        </p:grpSpPr>
        <p:sp>
          <p:nvSpPr>
            <p:cNvPr id="10" name="object 10"/>
            <p:cNvSpPr/>
            <p:nvPr/>
          </p:nvSpPr>
          <p:spPr>
            <a:xfrm>
              <a:off x="8667712" y="2749816"/>
              <a:ext cx="2146300" cy="283845"/>
            </a:xfrm>
            <a:custGeom>
              <a:avLst/>
              <a:gdLst/>
              <a:ahLst/>
              <a:cxnLst/>
              <a:rect l="l" t="t" r="r" b="b"/>
              <a:pathLst>
                <a:path w="2146300" h="283844">
                  <a:moveTo>
                    <a:pt x="66687" y="0"/>
                  </a:moveTo>
                  <a:lnTo>
                    <a:pt x="0" y="0"/>
                  </a:lnTo>
                  <a:lnTo>
                    <a:pt x="0" y="230441"/>
                  </a:lnTo>
                  <a:lnTo>
                    <a:pt x="70485" y="230441"/>
                  </a:lnTo>
                  <a:lnTo>
                    <a:pt x="84825" y="229631"/>
                  </a:lnTo>
                  <a:lnTo>
                    <a:pt x="121724" y="209948"/>
                  </a:lnTo>
                  <a:lnTo>
                    <a:pt x="127582" y="194246"/>
                  </a:lnTo>
                  <a:lnTo>
                    <a:pt x="39903" y="194246"/>
                  </a:lnTo>
                  <a:lnTo>
                    <a:pt x="39903" y="36195"/>
                  </a:lnTo>
                  <a:lnTo>
                    <a:pt x="127312" y="36195"/>
                  </a:lnTo>
                  <a:lnTo>
                    <a:pt x="125653" y="30011"/>
                  </a:lnTo>
                  <a:lnTo>
                    <a:pt x="93500" y="3265"/>
                  </a:lnTo>
                  <a:lnTo>
                    <a:pt x="80963" y="816"/>
                  </a:lnTo>
                  <a:lnTo>
                    <a:pt x="66687" y="0"/>
                  </a:lnTo>
                  <a:close/>
                </a:path>
                <a:path w="2146300" h="283844">
                  <a:moveTo>
                    <a:pt x="127312" y="36195"/>
                  </a:moveTo>
                  <a:lnTo>
                    <a:pt x="78663" y="36195"/>
                  </a:lnTo>
                  <a:lnTo>
                    <a:pt x="82626" y="37617"/>
                  </a:lnTo>
                  <a:lnTo>
                    <a:pt x="85509" y="40449"/>
                  </a:lnTo>
                  <a:lnTo>
                    <a:pt x="88392" y="43230"/>
                  </a:lnTo>
                  <a:lnTo>
                    <a:pt x="89839" y="47117"/>
                  </a:lnTo>
                  <a:lnTo>
                    <a:pt x="89839" y="184035"/>
                  </a:lnTo>
                  <a:lnTo>
                    <a:pt x="88595" y="188252"/>
                  </a:lnTo>
                  <a:lnTo>
                    <a:pt x="86118" y="190677"/>
                  </a:lnTo>
                  <a:lnTo>
                    <a:pt x="83642" y="193065"/>
                  </a:lnTo>
                  <a:lnTo>
                    <a:pt x="79362" y="194246"/>
                  </a:lnTo>
                  <a:lnTo>
                    <a:pt x="127582" y="194246"/>
                  </a:lnTo>
                  <a:lnTo>
                    <a:pt x="128863" y="188660"/>
                  </a:lnTo>
                  <a:lnTo>
                    <a:pt x="129755" y="174904"/>
                  </a:lnTo>
                  <a:lnTo>
                    <a:pt x="129755" y="54940"/>
                  </a:lnTo>
                  <a:lnTo>
                    <a:pt x="128729" y="41478"/>
                  </a:lnTo>
                  <a:lnTo>
                    <a:pt x="127312" y="36195"/>
                  </a:lnTo>
                  <a:close/>
                </a:path>
                <a:path w="2146300" h="283844">
                  <a:moveTo>
                    <a:pt x="242316" y="62141"/>
                  </a:moveTo>
                  <a:lnTo>
                    <a:pt x="227672" y="62141"/>
                  </a:lnTo>
                  <a:lnTo>
                    <a:pt x="213982" y="62981"/>
                  </a:lnTo>
                  <a:lnTo>
                    <a:pt x="179032" y="83255"/>
                  </a:lnTo>
                  <a:lnTo>
                    <a:pt x="171526" y="174294"/>
                  </a:lnTo>
                  <a:lnTo>
                    <a:pt x="172445" y="187917"/>
                  </a:lnTo>
                  <a:lnTo>
                    <a:pt x="194545" y="222892"/>
                  </a:lnTo>
                  <a:lnTo>
                    <a:pt x="230784" y="230441"/>
                  </a:lnTo>
                  <a:lnTo>
                    <a:pt x="283591" y="230441"/>
                  </a:lnTo>
                  <a:lnTo>
                    <a:pt x="283591" y="194246"/>
                  </a:lnTo>
                  <a:lnTo>
                    <a:pt x="221653" y="194246"/>
                  </a:lnTo>
                  <a:lnTo>
                    <a:pt x="217322" y="193090"/>
                  </a:lnTo>
                  <a:lnTo>
                    <a:pt x="214693" y="190766"/>
                  </a:lnTo>
                  <a:lnTo>
                    <a:pt x="212115" y="188429"/>
                  </a:lnTo>
                  <a:lnTo>
                    <a:pt x="210832" y="185013"/>
                  </a:lnTo>
                  <a:lnTo>
                    <a:pt x="210832" y="163601"/>
                  </a:lnTo>
                  <a:lnTo>
                    <a:pt x="293535" y="163601"/>
                  </a:lnTo>
                  <a:lnTo>
                    <a:pt x="293535" y="127406"/>
                  </a:lnTo>
                  <a:lnTo>
                    <a:pt x="210832" y="127406"/>
                  </a:lnTo>
                  <a:lnTo>
                    <a:pt x="210871" y="106908"/>
                  </a:lnTo>
                  <a:lnTo>
                    <a:pt x="211734" y="103517"/>
                  </a:lnTo>
                  <a:lnTo>
                    <a:pt x="215379" y="99377"/>
                  </a:lnTo>
                  <a:lnTo>
                    <a:pt x="219049" y="98336"/>
                  </a:lnTo>
                  <a:lnTo>
                    <a:pt x="291306" y="98336"/>
                  </a:lnTo>
                  <a:lnTo>
                    <a:pt x="290231" y="93638"/>
                  </a:lnTo>
                  <a:lnTo>
                    <a:pt x="264264" y="65711"/>
                  </a:lnTo>
                  <a:lnTo>
                    <a:pt x="254027" y="63033"/>
                  </a:lnTo>
                  <a:lnTo>
                    <a:pt x="242316" y="62141"/>
                  </a:lnTo>
                  <a:close/>
                </a:path>
                <a:path w="2146300" h="283844">
                  <a:moveTo>
                    <a:pt x="291306" y="98336"/>
                  </a:moveTo>
                  <a:lnTo>
                    <a:pt x="246214" y="98336"/>
                  </a:lnTo>
                  <a:lnTo>
                    <a:pt x="249148" y="99479"/>
                  </a:lnTo>
                  <a:lnTo>
                    <a:pt x="251421" y="101752"/>
                  </a:lnTo>
                  <a:lnTo>
                    <a:pt x="253695" y="103974"/>
                  </a:lnTo>
                  <a:lnTo>
                    <a:pt x="254838" y="106908"/>
                  </a:lnTo>
                  <a:lnTo>
                    <a:pt x="254838" y="127406"/>
                  </a:lnTo>
                  <a:lnTo>
                    <a:pt x="293535" y="127406"/>
                  </a:lnTo>
                  <a:lnTo>
                    <a:pt x="293535" y="116776"/>
                  </a:lnTo>
                  <a:lnTo>
                    <a:pt x="292718" y="104615"/>
                  </a:lnTo>
                  <a:lnTo>
                    <a:pt x="292491" y="103517"/>
                  </a:lnTo>
                  <a:lnTo>
                    <a:pt x="291306" y="98336"/>
                  </a:lnTo>
                  <a:close/>
                </a:path>
                <a:path w="2146300" h="283844">
                  <a:moveTo>
                    <a:pt x="410121" y="62141"/>
                  </a:moveTo>
                  <a:lnTo>
                    <a:pt x="395478" y="62141"/>
                  </a:lnTo>
                  <a:lnTo>
                    <a:pt x="381793" y="62981"/>
                  </a:lnTo>
                  <a:lnTo>
                    <a:pt x="346837" y="83255"/>
                  </a:lnTo>
                  <a:lnTo>
                    <a:pt x="339331" y="174294"/>
                  </a:lnTo>
                  <a:lnTo>
                    <a:pt x="340250" y="187917"/>
                  </a:lnTo>
                  <a:lnTo>
                    <a:pt x="362356" y="222892"/>
                  </a:lnTo>
                  <a:lnTo>
                    <a:pt x="398589" y="230441"/>
                  </a:lnTo>
                  <a:lnTo>
                    <a:pt x="451396" y="230441"/>
                  </a:lnTo>
                  <a:lnTo>
                    <a:pt x="451396" y="194246"/>
                  </a:lnTo>
                  <a:lnTo>
                    <a:pt x="389458" y="194246"/>
                  </a:lnTo>
                  <a:lnTo>
                    <a:pt x="385140" y="193090"/>
                  </a:lnTo>
                  <a:lnTo>
                    <a:pt x="382498" y="190766"/>
                  </a:lnTo>
                  <a:lnTo>
                    <a:pt x="379920" y="188429"/>
                  </a:lnTo>
                  <a:lnTo>
                    <a:pt x="378637" y="185013"/>
                  </a:lnTo>
                  <a:lnTo>
                    <a:pt x="378637" y="163601"/>
                  </a:lnTo>
                  <a:lnTo>
                    <a:pt x="461340" y="163601"/>
                  </a:lnTo>
                  <a:lnTo>
                    <a:pt x="461340" y="127406"/>
                  </a:lnTo>
                  <a:lnTo>
                    <a:pt x="378637" y="127406"/>
                  </a:lnTo>
                  <a:lnTo>
                    <a:pt x="378676" y="106908"/>
                  </a:lnTo>
                  <a:lnTo>
                    <a:pt x="379539" y="103517"/>
                  </a:lnTo>
                  <a:lnTo>
                    <a:pt x="383184" y="99377"/>
                  </a:lnTo>
                  <a:lnTo>
                    <a:pt x="386854" y="98336"/>
                  </a:lnTo>
                  <a:lnTo>
                    <a:pt x="459115" y="98336"/>
                  </a:lnTo>
                  <a:lnTo>
                    <a:pt x="458042" y="93638"/>
                  </a:lnTo>
                  <a:lnTo>
                    <a:pt x="432071" y="65711"/>
                  </a:lnTo>
                  <a:lnTo>
                    <a:pt x="421829" y="63033"/>
                  </a:lnTo>
                  <a:lnTo>
                    <a:pt x="410121" y="62141"/>
                  </a:lnTo>
                  <a:close/>
                </a:path>
                <a:path w="2146300" h="283844">
                  <a:moveTo>
                    <a:pt x="459115" y="98336"/>
                  </a:moveTo>
                  <a:lnTo>
                    <a:pt x="414020" y="98336"/>
                  </a:lnTo>
                  <a:lnTo>
                    <a:pt x="416953" y="99479"/>
                  </a:lnTo>
                  <a:lnTo>
                    <a:pt x="419227" y="101752"/>
                  </a:lnTo>
                  <a:lnTo>
                    <a:pt x="421500" y="103974"/>
                  </a:lnTo>
                  <a:lnTo>
                    <a:pt x="422643" y="106908"/>
                  </a:lnTo>
                  <a:lnTo>
                    <a:pt x="422643" y="127406"/>
                  </a:lnTo>
                  <a:lnTo>
                    <a:pt x="461340" y="127406"/>
                  </a:lnTo>
                  <a:lnTo>
                    <a:pt x="461340" y="116776"/>
                  </a:lnTo>
                  <a:lnTo>
                    <a:pt x="460525" y="104615"/>
                  </a:lnTo>
                  <a:lnTo>
                    <a:pt x="460299" y="103517"/>
                  </a:lnTo>
                  <a:lnTo>
                    <a:pt x="459115" y="98336"/>
                  </a:lnTo>
                  <a:close/>
                </a:path>
                <a:path w="2146300" h="283844">
                  <a:moveTo>
                    <a:pt x="542721" y="62141"/>
                  </a:moveTo>
                  <a:lnTo>
                    <a:pt x="504926" y="62141"/>
                  </a:lnTo>
                  <a:lnTo>
                    <a:pt x="504926" y="283260"/>
                  </a:lnTo>
                  <a:lnTo>
                    <a:pt x="544322" y="283260"/>
                  </a:lnTo>
                  <a:lnTo>
                    <a:pt x="544322" y="230441"/>
                  </a:lnTo>
                  <a:lnTo>
                    <a:pt x="572312" y="230441"/>
                  </a:lnTo>
                  <a:lnTo>
                    <a:pt x="616699" y="216865"/>
                  </a:lnTo>
                  <a:lnTo>
                    <a:pt x="629092" y="194246"/>
                  </a:lnTo>
                  <a:lnTo>
                    <a:pt x="544322" y="194246"/>
                  </a:lnTo>
                  <a:lnTo>
                    <a:pt x="544322" y="106540"/>
                  </a:lnTo>
                  <a:lnTo>
                    <a:pt x="545376" y="104152"/>
                  </a:lnTo>
                  <a:lnTo>
                    <a:pt x="549630" y="99504"/>
                  </a:lnTo>
                  <a:lnTo>
                    <a:pt x="553148" y="98336"/>
                  </a:lnTo>
                  <a:lnTo>
                    <a:pt x="629149" y="98336"/>
                  </a:lnTo>
                  <a:lnTo>
                    <a:pt x="627892" y="93029"/>
                  </a:lnTo>
                  <a:lnTo>
                    <a:pt x="623293" y="83355"/>
                  </a:lnTo>
                  <a:lnTo>
                    <a:pt x="616851" y="75653"/>
                  </a:lnTo>
                  <a:lnTo>
                    <a:pt x="608579" y="69743"/>
                  </a:lnTo>
                  <a:lnTo>
                    <a:pt x="605804" y="68592"/>
                  </a:lnTo>
                  <a:lnTo>
                    <a:pt x="539915" y="68592"/>
                  </a:lnTo>
                  <a:lnTo>
                    <a:pt x="542721" y="62141"/>
                  </a:lnTo>
                  <a:close/>
                </a:path>
                <a:path w="2146300" h="283844">
                  <a:moveTo>
                    <a:pt x="629149" y="98336"/>
                  </a:moveTo>
                  <a:lnTo>
                    <a:pt x="581444" y="98336"/>
                  </a:lnTo>
                  <a:lnTo>
                    <a:pt x="585749" y="99504"/>
                  </a:lnTo>
                  <a:lnTo>
                    <a:pt x="588327" y="101828"/>
                  </a:lnTo>
                  <a:lnTo>
                    <a:pt x="590956" y="104152"/>
                  </a:lnTo>
                  <a:lnTo>
                    <a:pt x="592264" y="107569"/>
                  </a:lnTo>
                  <a:lnTo>
                    <a:pt x="592264" y="185013"/>
                  </a:lnTo>
                  <a:lnTo>
                    <a:pt x="590956" y="188429"/>
                  </a:lnTo>
                  <a:lnTo>
                    <a:pt x="585749" y="193090"/>
                  </a:lnTo>
                  <a:lnTo>
                    <a:pt x="581444" y="194246"/>
                  </a:lnTo>
                  <a:lnTo>
                    <a:pt x="629092" y="194246"/>
                  </a:lnTo>
                  <a:lnTo>
                    <a:pt x="630642" y="187799"/>
                  </a:lnTo>
                  <a:lnTo>
                    <a:pt x="631571" y="174294"/>
                  </a:lnTo>
                  <a:lnTo>
                    <a:pt x="631571" y="118300"/>
                  </a:lnTo>
                  <a:lnTo>
                    <a:pt x="630651" y="104677"/>
                  </a:lnTo>
                  <a:lnTo>
                    <a:pt x="629149" y="98336"/>
                  </a:lnTo>
                  <a:close/>
                </a:path>
                <a:path w="2146300" h="283844">
                  <a:moveTo>
                    <a:pt x="572312" y="62141"/>
                  </a:moveTo>
                  <a:lnTo>
                    <a:pt x="549529" y="62141"/>
                  </a:lnTo>
                  <a:lnTo>
                    <a:pt x="542442" y="64300"/>
                  </a:lnTo>
                  <a:lnTo>
                    <a:pt x="539915" y="68592"/>
                  </a:lnTo>
                  <a:lnTo>
                    <a:pt x="605804" y="68592"/>
                  </a:lnTo>
                  <a:lnTo>
                    <a:pt x="598397" y="65520"/>
                  </a:lnTo>
                  <a:lnTo>
                    <a:pt x="586306" y="62986"/>
                  </a:lnTo>
                  <a:lnTo>
                    <a:pt x="572312" y="62141"/>
                  </a:lnTo>
                  <a:close/>
                </a:path>
                <a:path w="2146300" h="283844">
                  <a:moveTo>
                    <a:pt x="889190" y="0"/>
                  </a:moveTo>
                  <a:lnTo>
                    <a:pt x="849274" y="0"/>
                  </a:lnTo>
                  <a:lnTo>
                    <a:pt x="849274" y="230441"/>
                  </a:lnTo>
                  <a:lnTo>
                    <a:pt x="958545" y="230441"/>
                  </a:lnTo>
                  <a:lnTo>
                    <a:pt x="958545" y="193941"/>
                  </a:lnTo>
                  <a:lnTo>
                    <a:pt x="889190" y="193941"/>
                  </a:lnTo>
                  <a:lnTo>
                    <a:pt x="889190" y="0"/>
                  </a:lnTo>
                  <a:close/>
                </a:path>
                <a:path w="2146300" h="283844">
                  <a:moveTo>
                    <a:pt x="1081354" y="62141"/>
                  </a:moveTo>
                  <a:lnTo>
                    <a:pt x="1066698" y="62141"/>
                  </a:lnTo>
                  <a:lnTo>
                    <a:pt x="1053015" y="62981"/>
                  </a:lnTo>
                  <a:lnTo>
                    <a:pt x="1018068" y="83255"/>
                  </a:lnTo>
                  <a:lnTo>
                    <a:pt x="1010551" y="174294"/>
                  </a:lnTo>
                  <a:lnTo>
                    <a:pt x="1011472" y="187917"/>
                  </a:lnTo>
                  <a:lnTo>
                    <a:pt x="1033576" y="222892"/>
                  </a:lnTo>
                  <a:lnTo>
                    <a:pt x="1069809" y="230441"/>
                  </a:lnTo>
                  <a:lnTo>
                    <a:pt x="1122629" y="230441"/>
                  </a:lnTo>
                  <a:lnTo>
                    <a:pt x="1122629" y="194246"/>
                  </a:lnTo>
                  <a:lnTo>
                    <a:pt x="1060691" y="194246"/>
                  </a:lnTo>
                  <a:lnTo>
                    <a:pt x="1056360" y="193090"/>
                  </a:lnTo>
                  <a:lnTo>
                    <a:pt x="1053731" y="190766"/>
                  </a:lnTo>
                  <a:lnTo>
                    <a:pt x="1051140" y="188429"/>
                  </a:lnTo>
                  <a:lnTo>
                    <a:pt x="1049858" y="185013"/>
                  </a:lnTo>
                  <a:lnTo>
                    <a:pt x="1049858" y="163601"/>
                  </a:lnTo>
                  <a:lnTo>
                    <a:pt x="1132560" y="163601"/>
                  </a:lnTo>
                  <a:lnTo>
                    <a:pt x="1132560" y="127406"/>
                  </a:lnTo>
                  <a:lnTo>
                    <a:pt x="1049858" y="127406"/>
                  </a:lnTo>
                  <a:lnTo>
                    <a:pt x="1049897" y="106908"/>
                  </a:lnTo>
                  <a:lnTo>
                    <a:pt x="1050772" y="103517"/>
                  </a:lnTo>
                  <a:lnTo>
                    <a:pt x="1054404" y="99377"/>
                  </a:lnTo>
                  <a:lnTo>
                    <a:pt x="1058075" y="98336"/>
                  </a:lnTo>
                  <a:lnTo>
                    <a:pt x="1130336" y="98336"/>
                  </a:lnTo>
                  <a:lnTo>
                    <a:pt x="1129263" y="93638"/>
                  </a:lnTo>
                  <a:lnTo>
                    <a:pt x="1103298" y="65711"/>
                  </a:lnTo>
                  <a:lnTo>
                    <a:pt x="1093060" y="63033"/>
                  </a:lnTo>
                  <a:lnTo>
                    <a:pt x="1081354" y="62141"/>
                  </a:lnTo>
                  <a:close/>
                </a:path>
                <a:path w="2146300" h="283844">
                  <a:moveTo>
                    <a:pt x="1130336" y="98336"/>
                  </a:moveTo>
                  <a:lnTo>
                    <a:pt x="1085240" y="98336"/>
                  </a:lnTo>
                  <a:lnTo>
                    <a:pt x="1088174" y="99479"/>
                  </a:lnTo>
                  <a:lnTo>
                    <a:pt x="1090447" y="101752"/>
                  </a:lnTo>
                  <a:lnTo>
                    <a:pt x="1092733" y="103974"/>
                  </a:lnTo>
                  <a:lnTo>
                    <a:pt x="1093876" y="106908"/>
                  </a:lnTo>
                  <a:lnTo>
                    <a:pt x="1093876" y="127406"/>
                  </a:lnTo>
                  <a:lnTo>
                    <a:pt x="1132560" y="127406"/>
                  </a:lnTo>
                  <a:lnTo>
                    <a:pt x="1132560" y="116776"/>
                  </a:lnTo>
                  <a:lnTo>
                    <a:pt x="1131746" y="104615"/>
                  </a:lnTo>
                  <a:lnTo>
                    <a:pt x="1131519" y="103517"/>
                  </a:lnTo>
                  <a:lnTo>
                    <a:pt x="1130336" y="98336"/>
                  </a:lnTo>
                  <a:close/>
                </a:path>
                <a:path w="2146300" h="283844">
                  <a:moveTo>
                    <a:pt x="1233906" y="62141"/>
                  </a:moveTo>
                  <a:lnTo>
                    <a:pt x="1182382" y="62141"/>
                  </a:lnTo>
                  <a:lnTo>
                    <a:pt x="1182382" y="98336"/>
                  </a:lnTo>
                  <a:lnTo>
                    <a:pt x="1243037" y="98336"/>
                  </a:lnTo>
                  <a:lnTo>
                    <a:pt x="1247330" y="99504"/>
                  </a:lnTo>
                  <a:lnTo>
                    <a:pt x="1249908" y="101828"/>
                  </a:lnTo>
                  <a:lnTo>
                    <a:pt x="1252550" y="104152"/>
                  </a:lnTo>
                  <a:lnTo>
                    <a:pt x="1253858" y="107569"/>
                  </a:lnTo>
                  <a:lnTo>
                    <a:pt x="1253858" y="121183"/>
                  </a:lnTo>
                  <a:lnTo>
                    <a:pt x="1221765" y="121183"/>
                  </a:lnTo>
                  <a:lnTo>
                    <a:pt x="1199088" y="124598"/>
                  </a:lnTo>
                  <a:lnTo>
                    <a:pt x="1182892" y="134842"/>
                  </a:lnTo>
                  <a:lnTo>
                    <a:pt x="1173175" y="151915"/>
                  </a:lnTo>
                  <a:lnTo>
                    <a:pt x="1169936" y="175818"/>
                  </a:lnTo>
                  <a:lnTo>
                    <a:pt x="1169936" y="182041"/>
                  </a:lnTo>
                  <a:lnTo>
                    <a:pt x="1182687" y="219214"/>
                  </a:lnTo>
                  <a:lnTo>
                    <a:pt x="1221460" y="230441"/>
                  </a:lnTo>
                  <a:lnTo>
                    <a:pt x="1259179" y="230441"/>
                  </a:lnTo>
                  <a:lnTo>
                    <a:pt x="1265516" y="227507"/>
                  </a:lnTo>
                  <a:lnTo>
                    <a:pt x="1268196" y="221640"/>
                  </a:lnTo>
                  <a:lnTo>
                    <a:pt x="1308722" y="221640"/>
                  </a:lnTo>
                  <a:lnTo>
                    <a:pt x="1308722" y="195770"/>
                  </a:lnTo>
                  <a:lnTo>
                    <a:pt x="1300124" y="195770"/>
                  </a:lnTo>
                  <a:lnTo>
                    <a:pt x="1295387" y="195491"/>
                  </a:lnTo>
                  <a:lnTo>
                    <a:pt x="1293672" y="194373"/>
                  </a:lnTo>
                  <a:lnTo>
                    <a:pt x="1293592" y="194246"/>
                  </a:lnTo>
                  <a:lnTo>
                    <a:pt x="1214755" y="194246"/>
                  </a:lnTo>
                  <a:lnTo>
                    <a:pt x="1212354" y="193649"/>
                  </a:lnTo>
                  <a:lnTo>
                    <a:pt x="1211148" y="192430"/>
                  </a:lnTo>
                  <a:lnTo>
                    <a:pt x="1209929" y="191160"/>
                  </a:lnTo>
                  <a:lnTo>
                    <a:pt x="1209319" y="188734"/>
                  </a:lnTo>
                  <a:lnTo>
                    <a:pt x="1209319" y="166001"/>
                  </a:lnTo>
                  <a:lnTo>
                    <a:pt x="1210437" y="163068"/>
                  </a:lnTo>
                  <a:lnTo>
                    <a:pt x="1212659" y="160782"/>
                  </a:lnTo>
                  <a:lnTo>
                    <a:pt x="1214932" y="158508"/>
                  </a:lnTo>
                  <a:lnTo>
                    <a:pt x="1217866" y="157378"/>
                  </a:lnTo>
                  <a:lnTo>
                    <a:pt x="1293241" y="157378"/>
                  </a:lnTo>
                  <a:lnTo>
                    <a:pt x="1293241" y="118300"/>
                  </a:lnTo>
                  <a:lnTo>
                    <a:pt x="1278369" y="75806"/>
                  </a:lnTo>
                  <a:lnTo>
                    <a:pt x="1247779" y="62995"/>
                  </a:lnTo>
                  <a:lnTo>
                    <a:pt x="1233906" y="62141"/>
                  </a:lnTo>
                  <a:close/>
                </a:path>
                <a:path w="2146300" h="283844">
                  <a:moveTo>
                    <a:pt x="1308722" y="221640"/>
                  </a:moveTo>
                  <a:lnTo>
                    <a:pt x="1268196" y="221640"/>
                  </a:lnTo>
                  <a:lnTo>
                    <a:pt x="1267650" y="223266"/>
                  </a:lnTo>
                  <a:lnTo>
                    <a:pt x="1269390" y="225132"/>
                  </a:lnTo>
                  <a:lnTo>
                    <a:pt x="1277531" y="229387"/>
                  </a:lnTo>
                  <a:lnTo>
                    <a:pt x="1281455" y="230441"/>
                  </a:lnTo>
                  <a:lnTo>
                    <a:pt x="1308722" y="230441"/>
                  </a:lnTo>
                  <a:lnTo>
                    <a:pt x="1308722" y="221640"/>
                  </a:lnTo>
                  <a:close/>
                </a:path>
                <a:path w="2146300" h="283844">
                  <a:moveTo>
                    <a:pt x="1293241" y="157378"/>
                  </a:moveTo>
                  <a:lnTo>
                    <a:pt x="1253858" y="157378"/>
                  </a:lnTo>
                  <a:lnTo>
                    <a:pt x="1253834" y="188734"/>
                  </a:lnTo>
                  <a:lnTo>
                    <a:pt x="1253477" y="190969"/>
                  </a:lnTo>
                  <a:lnTo>
                    <a:pt x="1251966" y="193598"/>
                  </a:lnTo>
                  <a:lnTo>
                    <a:pt x="1249743" y="194246"/>
                  </a:lnTo>
                  <a:lnTo>
                    <a:pt x="1293592" y="194246"/>
                  </a:lnTo>
                  <a:lnTo>
                    <a:pt x="1293241" y="193687"/>
                  </a:lnTo>
                  <a:lnTo>
                    <a:pt x="1293241" y="157378"/>
                  </a:lnTo>
                  <a:close/>
                </a:path>
                <a:path w="2146300" h="283844">
                  <a:moveTo>
                    <a:pt x="1443901" y="194246"/>
                  </a:moveTo>
                  <a:lnTo>
                    <a:pt x="1348066" y="194246"/>
                  </a:lnTo>
                  <a:lnTo>
                    <a:pt x="1348066" y="230441"/>
                  </a:lnTo>
                  <a:lnTo>
                    <a:pt x="1443901" y="230441"/>
                  </a:lnTo>
                  <a:lnTo>
                    <a:pt x="1443901" y="194246"/>
                  </a:lnTo>
                  <a:close/>
                </a:path>
                <a:path w="2146300" h="283844">
                  <a:moveTo>
                    <a:pt x="1408468" y="62141"/>
                  </a:moveTo>
                  <a:lnTo>
                    <a:pt x="1348066" y="62141"/>
                  </a:lnTo>
                  <a:lnTo>
                    <a:pt x="1348066" y="98336"/>
                  </a:lnTo>
                  <a:lnTo>
                    <a:pt x="1370749" y="98336"/>
                  </a:lnTo>
                  <a:lnTo>
                    <a:pt x="1370749" y="194246"/>
                  </a:lnTo>
                  <a:lnTo>
                    <a:pt x="1410055" y="194246"/>
                  </a:lnTo>
                  <a:lnTo>
                    <a:pt x="1410055" y="112915"/>
                  </a:lnTo>
                  <a:lnTo>
                    <a:pt x="1410208" y="110032"/>
                  </a:lnTo>
                  <a:lnTo>
                    <a:pt x="1411389" y="107137"/>
                  </a:lnTo>
                  <a:lnTo>
                    <a:pt x="1413624" y="104254"/>
                  </a:lnTo>
                  <a:lnTo>
                    <a:pt x="1415897" y="101371"/>
                  </a:lnTo>
                  <a:lnTo>
                    <a:pt x="1419288" y="99936"/>
                  </a:lnTo>
                  <a:lnTo>
                    <a:pt x="1465376" y="99936"/>
                  </a:lnTo>
                  <a:lnTo>
                    <a:pt x="1465376" y="68592"/>
                  </a:lnTo>
                  <a:lnTo>
                    <a:pt x="1405953" y="68592"/>
                  </a:lnTo>
                  <a:lnTo>
                    <a:pt x="1408468" y="62141"/>
                  </a:lnTo>
                  <a:close/>
                </a:path>
                <a:path w="2146300" h="283844">
                  <a:moveTo>
                    <a:pt x="1465376" y="62141"/>
                  </a:moveTo>
                  <a:lnTo>
                    <a:pt x="1415618" y="62141"/>
                  </a:lnTo>
                  <a:lnTo>
                    <a:pt x="1408645" y="64300"/>
                  </a:lnTo>
                  <a:lnTo>
                    <a:pt x="1405953" y="68592"/>
                  </a:lnTo>
                  <a:lnTo>
                    <a:pt x="1465376" y="68592"/>
                  </a:lnTo>
                  <a:lnTo>
                    <a:pt x="1465376" y="62141"/>
                  </a:lnTo>
                  <a:close/>
                </a:path>
                <a:path w="2146300" h="283844">
                  <a:moveTo>
                    <a:pt x="1549565" y="62141"/>
                  </a:moveTo>
                  <a:lnTo>
                    <a:pt x="1511769" y="62141"/>
                  </a:lnTo>
                  <a:lnTo>
                    <a:pt x="1511769" y="230441"/>
                  </a:lnTo>
                  <a:lnTo>
                    <a:pt x="1551152" y="230441"/>
                  </a:lnTo>
                  <a:lnTo>
                    <a:pt x="1551152" y="106540"/>
                  </a:lnTo>
                  <a:lnTo>
                    <a:pt x="1552219" y="104152"/>
                  </a:lnTo>
                  <a:lnTo>
                    <a:pt x="1556473" y="99504"/>
                  </a:lnTo>
                  <a:lnTo>
                    <a:pt x="1559979" y="98336"/>
                  </a:lnTo>
                  <a:lnTo>
                    <a:pt x="1636036" y="98336"/>
                  </a:lnTo>
                  <a:lnTo>
                    <a:pt x="1634869" y="93257"/>
                  </a:lnTo>
                  <a:lnTo>
                    <a:pt x="1630436" y="83583"/>
                  </a:lnTo>
                  <a:lnTo>
                    <a:pt x="1624228" y="75806"/>
                  </a:lnTo>
                  <a:lnTo>
                    <a:pt x="1616284" y="69829"/>
                  </a:lnTo>
                  <a:lnTo>
                    <a:pt x="1613492" y="68592"/>
                  </a:lnTo>
                  <a:lnTo>
                    <a:pt x="1546758" y="68592"/>
                  </a:lnTo>
                  <a:lnTo>
                    <a:pt x="1549565" y="62141"/>
                  </a:lnTo>
                  <a:close/>
                </a:path>
                <a:path w="2146300" h="283844">
                  <a:moveTo>
                    <a:pt x="1636036" y="98336"/>
                  </a:moveTo>
                  <a:lnTo>
                    <a:pt x="1589824" y="98336"/>
                  </a:lnTo>
                  <a:lnTo>
                    <a:pt x="1593215" y="99529"/>
                  </a:lnTo>
                  <a:lnTo>
                    <a:pt x="1595539" y="101904"/>
                  </a:lnTo>
                  <a:lnTo>
                    <a:pt x="1597926" y="104279"/>
                  </a:lnTo>
                  <a:lnTo>
                    <a:pt x="1599107" y="107670"/>
                  </a:lnTo>
                  <a:lnTo>
                    <a:pt x="1599107" y="230441"/>
                  </a:lnTo>
                  <a:lnTo>
                    <a:pt x="1638414" y="230441"/>
                  </a:lnTo>
                  <a:lnTo>
                    <a:pt x="1638414" y="118300"/>
                  </a:lnTo>
                  <a:lnTo>
                    <a:pt x="1637528" y="104829"/>
                  </a:lnTo>
                  <a:lnTo>
                    <a:pt x="1636036" y="98336"/>
                  </a:lnTo>
                  <a:close/>
                </a:path>
                <a:path w="2146300" h="283844">
                  <a:moveTo>
                    <a:pt x="1582267" y="62141"/>
                  </a:moveTo>
                  <a:lnTo>
                    <a:pt x="1556359" y="62141"/>
                  </a:lnTo>
                  <a:lnTo>
                    <a:pt x="1549285" y="64300"/>
                  </a:lnTo>
                  <a:lnTo>
                    <a:pt x="1546758" y="68592"/>
                  </a:lnTo>
                  <a:lnTo>
                    <a:pt x="1613492" y="68592"/>
                  </a:lnTo>
                  <a:lnTo>
                    <a:pt x="1606643" y="65558"/>
                  </a:lnTo>
                  <a:lnTo>
                    <a:pt x="1595305" y="62995"/>
                  </a:lnTo>
                  <a:lnTo>
                    <a:pt x="1582267" y="62141"/>
                  </a:lnTo>
                  <a:close/>
                </a:path>
                <a:path w="2146300" h="283844">
                  <a:moveTo>
                    <a:pt x="1763953" y="0"/>
                  </a:moveTo>
                  <a:lnTo>
                    <a:pt x="1721535" y="0"/>
                  </a:lnTo>
                  <a:lnTo>
                    <a:pt x="1721535" y="40817"/>
                  </a:lnTo>
                  <a:lnTo>
                    <a:pt x="1763953" y="40817"/>
                  </a:lnTo>
                  <a:lnTo>
                    <a:pt x="1763953" y="0"/>
                  </a:lnTo>
                  <a:close/>
                </a:path>
                <a:path w="2146300" h="283844">
                  <a:moveTo>
                    <a:pt x="1762442" y="62141"/>
                  </a:moveTo>
                  <a:lnTo>
                    <a:pt x="1677454" y="62141"/>
                  </a:lnTo>
                  <a:lnTo>
                    <a:pt x="1677454" y="98336"/>
                  </a:lnTo>
                  <a:lnTo>
                    <a:pt x="1723136" y="98336"/>
                  </a:lnTo>
                  <a:lnTo>
                    <a:pt x="1723136" y="230441"/>
                  </a:lnTo>
                  <a:lnTo>
                    <a:pt x="1808429" y="230441"/>
                  </a:lnTo>
                  <a:lnTo>
                    <a:pt x="1808429" y="194246"/>
                  </a:lnTo>
                  <a:lnTo>
                    <a:pt x="1762442" y="194246"/>
                  </a:lnTo>
                  <a:lnTo>
                    <a:pt x="1762442" y="62141"/>
                  </a:lnTo>
                  <a:close/>
                </a:path>
                <a:path w="2146300" h="283844">
                  <a:moveTo>
                    <a:pt x="1885175" y="62141"/>
                  </a:moveTo>
                  <a:lnTo>
                    <a:pt x="1847392" y="62141"/>
                  </a:lnTo>
                  <a:lnTo>
                    <a:pt x="1847392" y="230441"/>
                  </a:lnTo>
                  <a:lnTo>
                    <a:pt x="1886762" y="230441"/>
                  </a:lnTo>
                  <a:lnTo>
                    <a:pt x="1886762" y="106540"/>
                  </a:lnTo>
                  <a:lnTo>
                    <a:pt x="1887829" y="104152"/>
                  </a:lnTo>
                  <a:lnTo>
                    <a:pt x="1892084" y="99504"/>
                  </a:lnTo>
                  <a:lnTo>
                    <a:pt x="1895589" y="98336"/>
                  </a:lnTo>
                  <a:lnTo>
                    <a:pt x="1971646" y="98336"/>
                  </a:lnTo>
                  <a:lnTo>
                    <a:pt x="1970479" y="93257"/>
                  </a:lnTo>
                  <a:lnTo>
                    <a:pt x="1966046" y="83583"/>
                  </a:lnTo>
                  <a:lnTo>
                    <a:pt x="1959838" y="75806"/>
                  </a:lnTo>
                  <a:lnTo>
                    <a:pt x="1951894" y="69829"/>
                  </a:lnTo>
                  <a:lnTo>
                    <a:pt x="1949102" y="68592"/>
                  </a:lnTo>
                  <a:lnTo>
                    <a:pt x="1882368" y="68592"/>
                  </a:lnTo>
                  <a:lnTo>
                    <a:pt x="1885175" y="62141"/>
                  </a:lnTo>
                  <a:close/>
                </a:path>
                <a:path w="2146300" h="283844">
                  <a:moveTo>
                    <a:pt x="1971646" y="98336"/>
                  </a:moveTo>
                  <a:lnTo>
                    <a:pt x="1925447" y="98336"/>
                  </a:lnTo>
                  <a:lnTo>
                    <a:pt x="1928825" y="99529"/>
                  </a:lnTo>
                  <a:lnTo>
                    <a:pt x="1931162" y="101904"/>
                  </a:lnTo>
                  <a:lnTo>
                    <a:pt x="1933536" y="104279"/>
                  </a:lnTo>
                  <a:lnTo>
                    <a:pt x="1934730" y="107670"/>
                  </a:lnTo>
                  <a:lnTo>
                    <a:pt x="1934730" y="230441"/>
                  </a:lnTo>
                  <a:lnTo>
                    <a:pt x="1974024" y="230441"/>
                  </a:lnTo>
                  <a:lnTo>
                    <a:pt x="1974024" y="118300"/>
                  </a:lnTo>
                  <a:lnTo>
                    <a:pt x="1973138" y="104829"/>
                  </a:lnTo>
                  <a:lnTo>
                    <a:pt x="1971646" y="98336"/>
                  </a:lnTo>
                  <a:close/>
                </a:path>
                <a:path w="2146300" h="283844">
                  <a:moveTo>
                    <a:pt x="1917877" y="62141"/>
                  </a:moveTo>
                  <a:lnTo>
                    <a:pt x="1891969" y="62141"/>
                  </a:lnTo>
                  <a:lnTo>
                    <a:pt x="1884895" y="64300"/>
                  </a:lnTo>
                  <a:lnTo>
                    <a:pt x="1882368" y="68592"/>
                  </a:lnTo>
                  <a:lnTo>
                    <a:pt x="1949102" y="68592"/>
                  </a:lnTo>
                  <a:lnTo>
                    <a:pt x="1942253" y="65558"/>
                  </a:lnTo>
                  <a:lnTo>
                    <a:pt x="1930915" y="62995"/>
                  </a:lnTo>
                  <a:lnTo>
                    <a:pt x="1917877" y="62141"/>
                  </a:lnTo>
                  <a:close/>
                </a:path>
                <a:path w="2146300" h="283844">
                  <a:moveTo>
                    <a:pt x="2141524" y="62141"/>
                  </a:moveTo>
                  <a:lnTo>
                    <a:pt x="2069820" y="62141"/>
                  </a:lnTo>
                  <a:lnTo>
                    <a:pt x="2055980" y="62995"/>
                  </a:lnTo>
                  <a:lnTo>
                    <a:pt x="2018931" y="83555"/>
                  </a:lnTo>
                  <a:lnTo>
                    <a:pt x="2010562" y="118300"/>
                  </a:lnTo>
                  <a:lnTo>
                    <a:pt x="2010562" y="126111"/>
                  </a:lnTo>
                  <a:lnTo>
                    <a:pt x="2020100" y="164553"/>
                  </a:lnTo>
                  <a:lnTo>
                    <a:pt x="2030742" y="173380"/>
                  </a:lnTo>
                  <a:lnTo>
                    <a:pt x="2030742" y="218909"/>
                  </a:lnTo>
                  <a:lnTo>
                    <a:pt x="2097011" y="218909"/>
                  </a:lnTo>
                  <a:lnTo>
                    <a:pt x="2101177" y="219809"/>
                  </a:lnTo>
                  <a:lnTo>
                    <a:pt x="2103437" y="221564"/>
                  </a:lnTo>
                  <a:lnTo>
                    <a:pt x="2105761" y="223291"/>
                  </a:lnTo>
                  <a:lnTo>
                    <a:pt x="2106930" y="225437"/>
                  </a:lnTo>
                  <a:lnTo>
                    <a:pt x="2106930" y="240385"/>
                  </a:lnTo>
                  <a:lnTo>
                    <a:pt x="2105761" y="242506"/>
                  </a:lnTo>
                  <a:lnTo>
                    <a:pt x="2101113" y="246151"/>
                  </a:lnTo>
                  <a:lnTo>
                    <a:pt x="2096973" y="247065"/>
                  </a:lnTo>
                  <a:lnTo>
                    <a:pt x="2016785" y="247065"/>
                  </a:lnTo>
                  <a:lnTo>
                    <a:pt x="2016785" y="283260"/>
                  </a:lnTo>
                  <a:lnTo>
                    <a:pt x="2087880" y="283260"/>
                  </a:lnTo>
                  <a:lnTo>
                    <a:pt x="2101512" y="282501"/>
                  </a:lnTo>
                  <a:lnTo>
                    <a:pt x="2137996" y="264323"/>
                  </a:lnTo>
                  <a:lnTo>
                    <a:pt x="2146236" y="234848"/>
                  </a:lnTo>
                  <a:lnTo>
                    <a:pt x="2146236" y="231127"/>
                  </a:lnTo>
                  <a:lnTo>
                    <a:pt x="2131593" y="194856"/>
                  </a:lnTo>
                  <a:lnTo>
                    <a:pt x="2087880" y="182714"/>
                  </a:lnTo>
                  <a:lnTo>
                    <a:pt x="2070049" y="182714"/>
                  </a:lnTo>
                  <a:lnTo>
                    <a:pt x="2070049" y="182257"/>
                  </a:lnTo>
                  <a:lnTo>
                    <a:pt x="2088489" y="182257"/>
                  </a:lnTo>
                  <a:lnTo>
                    <a:pt x="2099858" y="181314"/>
                  </a:lnTo>
                  <a:lnTo>
                    <a:pt x="2133332" y="158904"/>
                  </a:lnTo>
                  <a:lnTo>
                    <a:pt x="2138695" y="146062"/>
                  </a:lnTo>
                  <a:lnTo>
                    <a:pt x="2060689" y="146062"/>
                  </a:lnTo>
                  <a:lnTo>
                    <a:pt x="2056371" y="144907"/>
                  </a:lnTo>
                  <a:lnTo>
                    <a:pt x="2051151" y="140246"/>
                  </a:lnTo>
                  <a:lnTo>
                    <a:pt x="2049868" y="136842"/>
                  </a:lnTo>
                  <a:lnTo>
                    <a:pt x="2049868" y="107569"/>
                  </a:lnTo>
                  <a:lnTo>
                    <a:pt x="2051151" y="104152"/>
                  </a:lnTo>
                  <a:lnTo>
                    <a:pt x="2056371" y="99504"/>
                  </a:lnTo>
                  <a:lnTo>
                    <a:pt x="2060689" y="98336"/>
                  </a:lnTo>
                  <a:lnTo>
                    <a:pt x="2141524" y="98336"/>
                  </a:lnTo>
                  <a:lnTo>
                    <a:pt x="2141524" y="62141"/>
                  </a:lnTo>
                  <a:close/>
                </a:path>
                <a:path w="2146300" h="283844">
                  <a:moveTo>
                    <a:pt x="2141524" y="98336"/>
                  </a:moveTo>
                  <a:lnTo>
                    <a:pt x="2102231" y="98336"/>
                  </a:lnTo>
                  <a:lnTo>
                    <a:pt x="2102231" y="132943"/>
                  </a:lnTo>
                  <a:lnTo>
                    <a:pt x="2101977" y="136029"/>
                  </a:lnTo>
                  <a:lnTo>
                    <a:pt x="2100707" y="138988"/>
                  </a:lnTo>
                  <a:lnTo>
                    <a:pt x="2096147" y="144653"/>
                  </a:lnTo>
                  <a:lnTo>
                    <a:pt x="2092845" y="146062"/>
                  </a:lnTo>
                  <a:lnTo>
                    <a:pt x="2138695" y="146062"/>
                  </a:lnTo>
                  <a:lnTo>
                    <a:pt x="2140615" y="138378"/>
                  </a:lnTo>
                  <a:lnTo>
                    <a:pt x="2141524" y="126111"/>
                  </a:lnTo>
                  <a:lnTo>
                    <a:pt x="2141524" y="983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22071" y="2749816"/>
              <a:ext cx="2661793" cy="28326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668016" y="4235716"/>
              <a:ext cx="7012940" cy="664845"/>
            </a:xfrm>
            <a:custGeom>
              <a:avLst/>
              <a:gdLst/>
              <a:ahLst/>
              <a:cxnLst/>
              <a:rect l="l" t="t" r="r" b="b"/>
              <a:pathLst>
                <a:path w="7012940" h="664845">
                  <a:moveTo>
                    <a:pt x="128841" y="499300"/>
                  </a:moveTo>
                  <a:lnTo>
                    <a:pt x="113969" y="456806"/>
                  </a:lnTo>
                  <a:lnTo>
                    <a:pt x="89535" y="445325"/>
                  </a:lnTo>
                  <a:lnTo>
                    <a:pt x="89535" y="488569"/>
                  </a:lnTo>
                  <a:lnTo>
                    <a:pt x="89535" y="566013"/>
                  </a:lnTo>
                  <a:lnTo>
                    <a:pt x="88214" y="569429"/>
                  </a:lnTo>
                  <a:lnTo>
                    <a:pt x="83007" y="574090"/>
                  </a:lnTo>
                  <a:lnTo>
                    <a:pt x="78676" y="575246"/>
                  </a:lnTo>
                  <a:lnTo>
                    <a:pt x="50126" y="575246"/>
                  </a:lnTo>
                  <a:lnTo>
                    <a:pt x="45796" y="574090"/>
                  </a:lnTo>
                  <a:lnTo>
                    <a:pt x="43167" y="571766"/>
                  </a:lnTo>
                  <a:lnTo>
                    <a:pt x="40589" y="569429"/>
                  </a:lnTo>
                  <a:lnTo>
                    <a:pt x="39306" y="566013"/>
                  </a:lnTo>
                  <a:lnTo>
                    <a:pt x="39306" y="488569"/>
                  </a:lnTo>
                  <a:lnTo>
                    <a:pt x="40589" y="485152"/>
                  </a:lnTo>
                  <a:lnTo>
                    <a:pt x="43167" y="482828"/>
                  </a:lnTo>
                  <a:lnTo>
                    <a:pt x="45796" y="480504"/>
                  </a:lnTo>
                  <a:lnTo>
                    <a:pt x="50126" y="479336"/>
                  </a:lnTo>
                  <a:lnTo>
                    <a:pt x="78676" y="479336"/>
                  </a:lnTo>
                  <a:lnTo>
                    <a:pt x="83007" y="480504"/>
                  </a:lnTo>
                  <a:lnTo>
                    <a:pt x="85585" y="482828"/>
                  </a:lnTo>
                  <a:lnTo>
                    <a:pt x="88214" y="485152"/>
                  </a:lnTo>
                  <a:lnTo>
                    <a:pt x="89535" y="488569"/>
                  </a:lnTo>
                  <a:lnTo>
                    <a:pt x="89535" y="445325"/>
                  </a:lnTo>
                  <a:lnTo>
                    <a:pt x="83362" y="444004"/>
                  </a:lnTo>
                  <a:lnTo>
                    <a:pt x="69494" y="443141"/>
                  </a:lnTo>
                  <a:lnTo>
                    <a:pt x="59258" y="443141"/>
                  </a:lnTo>
                  <a:lnTo>
                    <a:pt x="14871" y="456806"/>
                  </a:lnTo>
                  <a:lnTo>
                    <a:pt x="0" y="499300"/>
                  </a:lnTo>
                  <a:lnTo>
                    <a:pt x="0" y="555294"/>
                  </a:lnTo>
                  <a:lnTo>
                    <a:pt x="14871" y="597865"/>
                  </a:lnTo>
                  <a:lnTo>
                    <a:pt x="59258" y="611441"/>
                  </a:lnTo>
                  <a:lnTo>
                    <a:pt x="69494" y="611441"/>
                  </a:lnTo>
                  <a:lnTo>
                    <a:pt x="113969" y="597865"/>
                  </a:lnTo>
                  <a:lnTo>
                    <a:pt x="126352" y="575246"/>
                  </a:lnTo>
                  <a:lnTo>
                    <a:pt x="127901" y="568807"/>
                  </a:lnTo>
                  <a:lnTo>
                    <a:pt x="128841" y="555294"/>
                  </a:lnTo>
                  <a:lnTo>
                    <a:pt x="128841" y="499300"/>
                  </a:lnTo>
                  <a:close/>
                </a:path>
                <a:path w="7012940" h="664845">
                  <a:moveTo>
                    <a:pt x="295656" y="499300"/>
                  </a:moveTo>
                  <a:lnTo>
                    <a:pt x="280936" y="456653"/>
                  </a:lnTo>
                  <a:lnTo>
                    <a:pt x="256349" y="445249"/>
                  </a:lnTo>
                  <a:lnTo>
                    <a:pt x="256349" y="488569"/>
                  </a:lnTo>
                  <a:lnTo>
                    <a:pt x="256349" y="566013"/>
                  </a:lnTo>
                  <a:lnTo>
                    <a:pt x="255041" y="569429"/>
                  </a:lnTo>
                  <a:lnTo>
                    <a:pt x="249834" y="574090"/>
                  </a:lnTo>
                  <a:lnTo>
                    <a:pt x="245529" y="575246"/>
                  </a:lnTo>
                  <a:lnTo>
                    <a:pt x="208394" y="575246"/>
                  </a:lnTo>
                  <a:lnTo>
                    <a:pt x="208394" y="487540"/>
                  </a:lnTo>
                  <a:lnTo>
                    <a:pt x="209461" y="485152"/>
                  </a:lnTo>
                  <a:lnTo>
                    <a:pt x="213702" y="480504"/>
                  </a:lnTo>
                  <a:lnTo>
                    <a:pt x="217220" y="479336"/>
                  </a:lnTo>
                  <a:lnTo>
                    <a:pt x="245529" y="479336"/>
                  </a:lnTo>
                  <a:lnTo>
                    <a:pt x="249834" y="480504"/>
                  </a:lnTo>
                  <a:lnTo>
                    <a:pt x="252412" y="482828"/>
                  </a:lnTo>
                  <a:lnTo>
                    <a:pt x="255041" y="485152"/>
                  </a:lnTo>
                  <a:lnTo>
                    <a:pt x="256349" y="488569"/>
                  </a:lnTo>
                  <a:lnTo>
                    <a:pt x="256349" y="445249"/>
                  </a:lnTo>
                  <a:lnTo>
                    <a:pt x="253619" y="444665"/>
                  </a:lnTo>
                  <a:lnTo>
                    <a:pt x="250380" y="443992"/>
                  </a:lnTo>
                  <a:lnTo>
                    <a:pt x="236397" y="443141"/>
                  </a:lnTo>
                  <a:lnTo>
                    <a:pt x="214566" y="443141"/>
                  </a:lnTo>
                  <a:lnTo>
                    <a:pt x="208775" y="443649"/>
                  </a:lnTo>
                  <a:lnTo>
                    <a:pt x="207860" y="444665"/>
                  </a:lnTo>
                  <a:lnTo>
                    <a:pt x="208394" y="381000"/>
                  </a:lnTo>
                  <a:lnTo>
                    <a:pt x="169011" y="381000"/>
                  </a:lnTo>
                  <a:lnTo>
                    <a:pt x="169011" y="611441"/>
                  </a:lnTo>
                  <a:lnTo>
                    <a:pt x="236397" y="611441"/>
                  </a:lnTo>
                  <a:lnTo>
                    <a:pt x="250266" y="610603"/>
                  </a:lnTo>
                  <a:lnTo>
                    <a:pt x="287286" y="590092"/>
                  </a:lnTo>
                  <a:lnTo>
                    <a:pt x="293166" y="575246"/>
                  </a:lnTo>
                  <a:lnTo>
                    <a:pt x="294716" y="568807"/>
                  </a:lnTo>
                  <a:lnTo>
                    <a:pt x="295656" y="555294"/>
                  </a:lnTo>
                  <a:lnTo>
                    <a:pt x="295656" y="499300"/>
                  </a:lnTo>
                  <a:close/>
                </a:path>
                <a:path w="7012940" h="664845">
                  <a:moveTo>
                    <a:pt x="446392" y="443141"/>
                  </a:moveTo>
                  <a:lnTo>
                    <a:pt x="361403" y="443141"/>
                  </a:lnTo>
                  <a:lnTo>
                    <a:pt x="361403" y="479336"/>
                  </a:lnTo>
                  <a:lnTo>
                    <a:pt x="407085" y="479336"/>
                  </a:lnTo>
                  <a:lnTo>
                    <a:pt x="407085" y="625944"/>
                  </a:lnTo>
                  <a:lnTo>
                    <a:pt x="406755" y="626592"/>
                  </a:lnTo>
                  <a:lnTo>
                    <a:pt x="406095" y="627151"/>
                  </a:lnTo>
                  <a:lnTo>
                    <a:pt x="405447" y="627761"/>
                  </a:lnTo>
                  <a:lnTo>
                    <a:pt x="404304" y="628065"/>
                  </a:lnTo>
                  <a:lnTo>
                    <a:pt x="352374" y="628065"/>
                  </a:lnTo>
                  <a:lnTo>
                    <a:pt x="352374" y="664260"/>
                  </a:lnTo>
                  <a:lnTo>
                    <a:pt x="407619" y="664260"/>
                  </a:lnTo>
                  <a:lnTo>
                    <a:pt x="415759" y="663575"/>
                  </a:lnTo>
                  <a:lnTo>
                    <a:pt x="445706" y="632460"/>
                  </a:lnTo>
                  <a:lnTo>
                    <a:pt x="446392" y="623658"/>
                  </a:lnTo>
                  <a:lnTo>
                    <a:pt x="446392" y="443141"/>
                  </a:lnTo>
                  <a:close/>
                </a:path>
                <a:path w="7012940" h="664845">
                  <a:moveTo>
                    <a:pt x="447675" y="381000"/>
                  </a:moveTo>
                  <a:lnTo>
                    <a:pt x="405193" y="381000"/>
                  </a:lnTo>
                  <a:lnTo>
                    <a:pt x="405193" y="421817"/>
                  </a:lnTo>
                  <a:lnTo>
                    <a:pt x="447675" y="421817"/>
                  </a:lnTo>
                  <a:lnTo>
                    <a:pt x="447675" y="381000"/>
                  </a:lnTo>
                  <a:close/>
                </a:path>
                <a:path w="7012940" h="664845">
                  <a:moveTo>
                    <a:pt x="628840" y="497776"/>
                  </a:moveTo>
                  <a:lnTo>
                    <a:pt x="628015" y="485622"/>
                  </a:lnTo>
                  <a:lnTo>
                    <a:pt x="627799" y="484517"/>
                  </a:lnTo>
                  <a:lnTo>
                    <a:pt x="626605" y="479336"/>
                  </a:lnTo>
                  <a:lnTo>
                    <a:pt x="625538" y="474649"/>
                  </a:lnTo>
                  <a:lnTo>
                    <a:pt x="599567" y="446722"/>
                  </a:lnTo>
                  <a:lnTo>
                    <a:pt x="590143" y="444258"/>
                  </a:lnTo>
                  <a:lnTo>
                    <a:pt x="590143" y="487908"/>
                  </a:lnTo>
                  <a:lnTo>
                    <a:pt x="590143" y="508406"/>
                  </a:lnTo>
                  <a:lnTo>
                    <a:pt x="546138" y="508406"/>
                  </a:lnTo>
                  <a:lnTo>
                    <a:pt x="546176" y="487908"/>
                  </a:lnTo>
                  <a:lnTo>
                    <a:pt x="547039" y="484517"/>
                  </a:lnTo>
                  <a:lnTo>
                    <a:pt x="550684" y="480377"/>
                  </a:lnTo>
                  <a:lnTo>
                    <a:pt x="554355" y="479336"/>
                  </a:lnTo>
                  <a:lnTo>
                    <a:pt x="581520" y="479336"/>
                  </a:lnTo>
                  <a:lnTo>
                    <a:pt x="584454" y="480479"/>
                  </a:lnTo>
                  <a:lnTo>
                    <a:pt x="586727" y="482752"/>
                  </a:lnTo>
                  <a:lnTo>
                    <a:pt x="589013" y="484974"/>
                  </a:lnTo>
                  <a:lnTo>
                    <a:pt x="590143" y="487908"/>
                  </a:lnTo>
                  <a:lnTo>
                    <a:pt x="590143" y="444258"/>
                  </a:lnTo>
                  <a:lnTo>
                    <a:pt x="589330" y="444042"/>
                  </a:lnTo>
                  <a:lnTo>
                    <a:pt x="577621" y="443141"/>
                  </a:lnTo>
                  <a:lnTo>
                    <a:pt x="562978" y="443141"/>
                  </a:lnTo>
                  <a:lnTo>
                    <a:pt x="520179" y="456577"/>
                  </a:lnTo>
                  <a:lnTo>
                    <a:pt x="506920" y="497776"/>
                  </a:lnTo>
                  <a:lnTo>
                    <a:pt x="506831" y="555294"/>
                  </a:lnTo>
                  <a:lnTo>
                    <a:pt x="507746" y="568921"/>
                  </a:lnTo>
                  <a:lnTo>
                    <a:pt x="529856" y="603897"/>
                  </a:lnTo>
                  <a:lnTo>
                    <a:pt x="566089" y="611441"/>
                  </a:lnTo>
                  <a:lnTo>
                    <a:pt x="618909" y="611441"/>
                  </a:lnTo>
                  <a:lnTo>
                    <a:pt x="618909" y="575246"/>
                  </a:lnTo>
                  <a:lnTo>
                    <a:pt x="556958" y="575246"/>
                  </a:lnTo>
                  <a:lnTo>
                    <a:pt x="552640" y="574090"/>
                  </a:lnTo>
                  <a:lnTo>
                    <a:pt x="550011" y="571766"/>
                  </a:lnTo>
                  <a:lnTo>
                    <a:pt x="547420" y="569429"/>
                  </a:lnTo>
                  <a:lnTo>
                    <a:pt x="546138" y="566013"/>
                  </a:lnTo>
                  <a:lnTo>
                    <a:pt x="546138" y="544601"/>
                  </a:lnTo>
                  <a:lnTo>
                    <a:pt x="628840" y="544601"/>
                  </a:lnTo>
                  <a:lnTo>
                    <a:pt x="628840" y="508406"/>
                  </a:lnTo>
                  <a:lnTo>
                    <a:pt x="628840" y="497776"/>
                  </a:lnTo>
                  <a:close/>
                </a:path>
                <a:path w="7012940" h="664845">
                  <a:moveTo>
                    <a:pt x="788530" y="443141"/>
                  </a:moveTo>
                  <a:lnTo>
                    <a:pt x="742022" y="443141"/>
                  </a:lnTo>
                  <a:lnTo>
                    <a:pt x="728141" y="444004"/>
                  </a:lnTo>
                  <a:lnTo>
                    <a:pt x="691070" y="464566"/>
                  </a:lnTo>
                  <a:lnTo>
                    <a:pt x="682752" y="499300"/>
                  </a:lnTo>
                  <a:lnTo>
                    <a:pt x="682752" y="555294"/>
                  </a:lnTo>
                  <a:lnTo>
                    <a:pt x="697395" y="598017"/>
                  </a:lnTo>
                  <a:lnTo>
                    <a:pt x="742022" y="611441"/>
                  </a:lnTo>
                  <a:lnTo>
                    <a:pt x="788530" y="611441"/>
                  </a:lnTo>
                  <a:lnTo>
                    <a:pt x="788530" y="575246"/>
                  </a:lnTo>
                  <a:lnTo>
                    <a:pt x="732891" y="575246"/>
                  </a:lnTo>
                  <a:lnTo>
                    <a:pt x="728560" y="574090"/>
                  </a:lnTo>
                  <a:lnTo>
                    <a:pt x="725932" y="571766"/>
                  </a:lnTo>
                  <a:lnTo>
                    <a:pt x="723353" y="569429"/>
                  </a:lnTo>
                  <a:lnTo>
                    <a:pt x="722058" y="566013"/>
                  </a:lnTo>
                  <a:lnTo>
                    <a:pt x="722058" y="488569"/>
                  </a:lnTo>
                  <a:lnTo>
                    <a:pt x="723353" y="485152"/>
                  </a:lnTo>
                  <a:lnTo>
                    <a:pt x="725932" y="482828"/>
                  </a:lnTo>
                  <a:lnTo>
                    <a:pt x="728560" y="480504"/>
                  </a:lnTo>
                  <a:lnTo>
                    <a:pt x="732891" y="479336"/>
                  </a:lnTo>
                  <a:lnTo>
                    <a:pt x="788530" y="479336"/>
                  </a:lnTo>
                  <a:lnTo>
                    <a:pt x="788530" y="443141"/>
                  </a:lnTo>
                  <a:close/>
                </a:path>
                <a:path w="7012940" h="664845">
                  <a:moveTo>
                    <a:pt x="960742" y="443141"/>
                  </a:moveTo>
                  <a:lnTo>
                    <a:pt x="915365" y="443141"/>
                  </a:lnTo>
                  <a:lnTo>
                    <a:pt x="915365" y="405815"/>
                  </a:lnTo>
                  <a:lnTo>
                    <a:pt x="875982" y="405815"/>
                  </a:lnTo>
                  <a:lnTo>
                    <a:pt x="875982" y="443141"/>
                  </a:lnTo>
                  <a:lnTo>
                    <a:pt x="846467" y="443141"/>
                  </a:lnTo>
                  <a:lnTo>
                    <a:pt x="846467" y="479336"/>
                  </a:lnTo>
                  <a:lnTo>
                    <a:pt x="875982" y="479336"/>
                  </a:lnTo>
                  <a:lnTo>
                    <a:pt x="875982" y="567664"/>
                  </a:lnTo>
                  <a:lnTo>
                    <a:pt x="876604" y="576808"/>
                  </a:lnTo>
                  <a:lnTo>
                    <a:pt x="898398" y="608380"/>
                  </a:lnTo>
                  <a:lnTo>
                    <a:pt x="915060" y="611441"/>
                  </a:lnTo>
                  <a:lnTo>
                    <a:pt x="960742" y="611441"/>
                  </a:lnTo>
                  <a:lnTo>
                    <a:pt x="960742" y="575246"/>
                  </a:lnTo>
                  <a:lnTo>
                    <a:pt x="919632" y="575246"/>
                  </a:lnTo>
                  <a:lnTo>
                    <a:pt x="917562" y="574903"/>
                  </a:lnTo>
                  <a:lnTo>
                    <a:pt x="916647" y="574192"/>
                  </a:lnTo>
                  <a:lnTo>
                    <a:pt x="915784" y="573430"/>
                  </a:lnTo>
                  <a:lnTo>
                    <a:pt x="915365" y="571792"/>
                  </a:lnTo>
                  <a:lnTo>
                    <a:pt x="915365" y="479336"/>
                  </a:lnTo>
                  <a:lnTo>
                    <a:pt x="960742" y="479336"/>
                  </a:lnTo>
                  <a:lnTo>
                    <a:pt x="960742" y="443141"/>
                  </a:lnTo>
                  <a:close/>
                </a:path>
                <a:path w="7012940" h="664845">
                  <a:moveTo>
                    <a:pt x="1125131" y="552183"/>
                  </a:moveTo>
                  <a:lnTo>
                    <a:pt x="1105154" y="512343"/>
                  </a:lnTo>
                  <a:lnTo>
                    <a:pt x="1076032" y="505587"/>
                  </a:lnTo>
                  <a:lnTo>
                    <a:pt x="1062659" y="505587"/>
                  </a:lnTo>
                  <a:lnTo>
                    <a:pt x="1060526" y="505015"/>
                  </a:lnTo>
                  <a:lnTo>
                    <a:pt x="1057694" y="502691"/>
                  </a:lnTo>
                  <a:lnTo>
                    <a:pt x="1056982" y="500761"/>
                  </a:lnTo>
                  <a:lnTo>
                    <a:pt x="1056982" y="484454"/>
                  </a:lnTo>
                  <a:lnTo>
                    <a:pt x="1057821" y="482574"/>
                  </a:lnTo>
                  <a:lnTo>
                    <a:pt x="1059497" y="481317"/>
                  </a:lnTo>
                  <a:lnTo>
                    <a:pt x="1061212" y="479996"/>
                  </a:lnTo>
                  <a:lnTo>
                    <a:pt x="1063942" y="479336"/>
                  </a:lnTo>
                  <a:lnTo>
                    <a:pt x="1118908" y="479336"/>
                  </a:lnTo>
                  <a:lnTo>
                    <a:pt x="1118908" y="443141"/>
                  </a:lnTo>
                  <a:lnTo>
                    <a:pt x="1070800" y="443141"/>
                  </a:lnTo>
                  <a:lnTo>
                    <a:pt x="1058900" y="443826"/>
                  </a:lnTo>
                  <a:lnTo>
                    <a:pt x="1021168" y="468071"/>
                  </a:lnTo>
                  <a:lnTo>
                    <a:pt x="1017689" y="488746"/>
                  </a:lnTo>
                  <a:lnTo>
                    <a:pt x="1017689" y="497776"/>
                  </a:lnTo>
                  <a:lnTo>
                    <a:pt x="1037513" y="537375"/>
                  </a:lnTo>
                  <a:lnTo>
                    <a:pt x="1067384" y="543687"/>
                  </a:lnTo>
                  <a:lnTo>
                    <a:pt x="1083449" y="543687"/>
                  </a:lnTo>
                  <a:lnTo>
                    <a:pt x="1085748" y="546188"/>
                  </a:lnTo>
                  <a:lnTo>
                    <a:pt x="1085748" y="570242"/>
                  </a:lnTo>
                  <a:lnTo>
                    <a:pt x="1084986" y="572160"/>
                  </a:lnTo>
                  <a:lnTo>
                    <a:pt x="1083475" y="573430"/>
                  </a:lnTo>
                  <a:lnTo>
                    <a:pt x="1081951" y="574649"/>
                  </a:lnTo>
                  <a:lnTo>
                    <a:pt x="1079169" y="575246"/>
                  </a:lnTo>
                  <a:lnTo>
                    <a:pt x="1019276" y="575246"/>
                  </a:lnTo>
                  <a:lnTo>
                    <a:pt x="1019276" y="611441"/>
                  </a:lnTo>
                  <a:lnTo>
                    <a:pt x="1072019" y="611441"/>
                  </a:lnTo>
                  <a:lnTo>
                    <a:pt x="1083805" y="610743"/>
                  </a:lnTo>
                  <a:lnTo>
                    <a:pt x="1121600" y="585990"/>
                  </a:lnTo>
                  <a:lnTo>
                    <a:pt x="1125131" y="566140"/>
                  </a:lnTo>
                  <a:lnTo>
                    <a:pt x="1125131" y="552183"/>
                  </a:lnTo>
                  <a:close/>
                </a:path>
                <a:path w="7012940" h="664845">
                  <a:moveTo>
                    <a:pt x="5324716" y="62141"/>
                  </a:moveTo>
                  <a:lnTo>
                    <a:pt x="5275059" y="62141"/>
                  </a:lnTo>
                  <a:lnTo>
                    <a:pt x="5268074" y="64287"/>
                  </a:lnTo>
                  <a:lnTo>
                    <a:pt x="5265280" y="68592"/>
                  </a:lnTo>
                  <a:lnTo>
                    <a:pt x="5267820" y="62141"/>
                  </a:lnTo>
                  <a:lnTo>
                    <a:pt x="5207495" y="62141"/>
                  </a:lnTo>
                  <a:lnTo>
                    <a:pt x="5207495" y="98336"/>
                  </a:lnTo>
                  <a:lnTo>
                    <a:pt x="5230101" y="98336"/>
                  </a:lnTo>
                  <a:lnTo>
                    <a:pt x="5230101" y="194246"/>
                  </a:lnTo>
                  <a:lnTo>
                    <a:pt x="5207495" y="194246"/>
                  </a:lnTo>
                  <a:lnTo>
                    <a:pt x="5207495" y="230441"/>
                  </a:lnTo>
                  <a:lnTo>
                    <a:pt x="5303253" y="230441"/>
                  </a:lnTo>
                  <a:lnTo>
                    <a:pt x="5303253" y="194246"/>
                  </a:lnTo>
                  <a:lnTo>
                    <a:pt x="5269471" y="194246"/>
                  </a:lnTo>
                  <a:lnTo>
                    <a:pt x="5269471" y="112915"/>
                  </a:lnTo>
                  <a:lnTo>
                    <a:pt x="5269598" y="110020"/>
                  </a:lnTo>
                  <a:lnTo>
                    <a:pt x="5270741" y="107137"/>
                  </a:lnTo>
                  <a:lnTo>
                    <a:pt x="5275313" y="101371"/>
                  </a:lnTo>
                  <a:lnTo>
                    <a:pt x="5278615" y="99936"/>
                  </a:lnTo>
                  <a:lnTo>
                    <a:pt x="5324716" y="99936"/>
                  </a:lnTo>
                  <a:lnTo>
                    <a:pt x="5324716" y="68592"/>
                  </a:lnTo>
                  <a:lnTo>
                    <a:pt x="5324716" y="62141"/>
                  </a:lnTo>
                  <a:close/>
                </a:path>
                <a:path w="7012940" h="664845">
                  <a:moveTo>
                    <a:pt x="5495404" y="116776"/>
                  </a:moveTo>
                  <a:lnTo>
                    <a:pt x="5494579" y="104622"/>
                  </a:lnTo>
                  <a:lnTo>
                    <a:pt x="5494350" y="103517"/>
                  </a:lnTo>
                  <a:lnTo>
                    <a:pt x="5493156" y="98336"/>
                  </a:lnTo>
                  <a:lnTo>
                    <a:pt x="5492077" y="93649"/>
                  </a:lnTo>
                  <a:lnTo>
                    <a:pt x="5466092" y="65722"/>
                  </a:lnTo>
                  <a:lnTo>
                    <a:pt x="5456669" y="63271"/>
                  </a:lnTo>
                  <a:lnTo>
                    <a:pt x="5456669" y="106908"/>
                  </a:lnTo>
                  <a:lnTo>
                    <a:pt x="5456669" y="127406"/>
                  </a:lnTo>
                  <a:lnTo>
                    <a:pt x="5412600" y="127406"/>
                  </a:lnTo>
                  <a:lnTo>
                    <a:pt x="5412638" y="106908"/>
                  </a:lnTo>
                  <a:lnTo>
                    <a:pt x="5413616" y="103517"/>
                  </a:lnTo>
                  <a:lnTo>
                    <a:pt x="5417172" y="99377"/>
                  </a:lnTo>
                  <a:lnTo>
                    <a:pt x="5420855" y="98336"/>
                  </a:lnTo>
                  <a:lnTo>
                    <a:pt x="5448033" y="98336"/>
                  </a:lnTo>
                  <a:lnTo>
                    <a:pt x="5450954" y="99479"/>
                  </a:lnTo>
                  <a:lnTo>
                    <a:pt x="5453240" y="101752"/>
                  </a:lnTo>
                  <a:lnTo>
                    <a:pt x="5455526" y="103974"/>
                  </a:lnTo>
                  <a:lnTo>
                    <a:pt x="5456669" y="106908"/>
                  </a:lnTo>
                  <a:lnTo>
                    <a:pt x="5456669" y="63271"/>
                  </a:lnTo>
                  <a:lnTo>
                    <a:pt x="5455831" y="63042"/>
                  </a:lnTo>
                  <a:lnTo>
                    <a:pt x="5444096" y="62141"/>
                  </a:lnTo>
                  <a:lnTo>
                    <a:pt x="5429491" y="62141"/>
                  </a:lnTo>
                  <a:lnTo>
                    <a:pt x="5386692" y="75577"/>
                  </a:lnTo>
                  <a:lnTo>
                    <a:pt x="5373446" y="116776"/>
                  </a:lnTo>
                  <a:lnTo>
                    <a:pt x="5373357" y="174294"/>
                  </a:lnTo>
                  <a:lnTo>
                    <a:pt x="5374271" y="187921"/>
                  </a:lnTo>
                  <a:lnTo>
                    <a:pt x="5396369" y="222897"/>
                  </a:lnTo>
                  <a:lnTo>
                    <a:pt x="5432666" y="230441"/>
                  </a:lnTo>
                  <a:lnTo>
                    <a:pt x="5485371" y="230441"/>
                  </a:lnTo>
                  <a:lnTo>
                    <a:pt x="5485371" y="194246"/>
                  </a:lnTo>
                  <a:lnTo>
                    <a:pt x="5423522" y="194246"/>
                  </a:lnTo>
                  <a:lnTo>
                    <a:pt x="5419204" y="193090"/>
                  </a:lnTo>
                  <a:lnTo>
                    <a:pt x="5416537" y="190766"/>
                  </a:lnTo>
                  <a:lnTo>
                    <a:pt x="5413997" y="188429"/>
                  </a:lnTo>
                  <a:lnTo>
                    <a:pt x="5412600" y="185013"/>
                  </a:lnTo>
                  <a:lnTo>
                    <a:pt x="5412600" y="163601"/>
                  </a:lnTo>
                  <a:lnTo>
                    <a:pt x="5495404" y="163601"/>
                  </a:lnTo>
                  <a:lnTo>
                    <a:pt x="5495404" y="127406"/>
                  </a:lnTo>
                  <a:lnTo>
                    <a:pt x="5495404" y="116776"/>
                  </a:lnTo>
                  <a:close/>
                </a:path>
                <a:path w="7012940" h="664845">
                  <a:moveTo>
                    <a:pt x="5655043" y="62141"/>
                  </a:moveTo>
                  <a:lnTo>
                    <a:pt x="5608561" y="62141"/>
                  </a:lnTo>
                  <a:lnTo>
                    <a:pt x="5594693" y="63004"/>
                  </a:lnTo>
                  <a:lnTo>
                    <a:pt x="5557609" y="83566"/>
                  </a:lnTo>
                  <a:lnTo>
                    <a:pt x="5549252" y="118300"/>
                  </a:lnTo>
                  <a:lnTo>
                    <a:pt x="5549252" y="174294"/>
                  </a:lnTo>
                  <a:lnTo>
                    <a:pt x="5563984" y="217017"/>
                  </a:lnTo>
                  <a:lnTo>
                    <a:pt x="5608561" y="230441"/>
                  </a:lnTo>
                  <a:lnTo>
                    <a:pt x="5655043" y="230441"/>
                  </a:lnTo>
                  <a:lnTo>
                    <a:pt x="5655043" y="194246"/>
                  </a:lnTo>
                  <a:lnTo>
                    <a:pt x="5599417" y="194246"/>
                  </a:lnTo>
                  <a:lnTo>
                    <a:pt x="5595099" y="193090"/>
                  </a:lnTo>
                  <a:lnTo>
                    <a:pt x="5592432" y="190766"/>
                  </a:lnTo>
                  <a:lnTo>
                    <a:pt x="5589892" y="188429"/>
                  </a:lnTo>
                  <a:lnTo>
                    <a:pt x="5588622" y="185013"/>
                  </a:lnTo>
                  <a:lnTo>
                    <a:pt x="5588622" y="107569"/>
                  </a:lnTo>
                  <a:lnTo>
                    <a:pt x="5589892" y="104152"/>
                  </a:lnTo>
                  <a:lnTo>
                    <a:pt x="5592432" y="101828"/>
                  </a:lnTo>
                  <a:lnTo>
                    <a:pt x="5595099" y="99504"/>
                  </a:lnTo>
                  <a:lnTo>
                    <a:pt x="5599417" y="98336"/>
                  </a:lnTo>
                  <a:lnTo>
                    <a:pt x="5655043" y="98336"/>
                  </a:lnTo>
                  <a:lnTo>
                    <a:pt x="5655043" y="62141"/>
                  </a:lnTo>
                  <a:close/>
                </a:path>
                <a:path w="7012940" h="664845">
                  <a:moveTo>
                    <a:pt x="5834367" y="118300"/>
                  </a:moveTo>
                  <a:lnTo>
                    <a:pt x="5819508" y="75806"/>
                  </a:lnTo>
                  <a:lnTo>
                    <a:pt x="5795124" y="64338"/>
                  </a:lnTo>
                  <a:lnTo>
                    <a:pt x="5795124" y="107569"/>
                  </a:lnTo>
                  <a:lnTo>
                    <a:pt x="5795124" y="185013"/>
                  </a:lnTo>
                  <a:lnTo>
                    <a:pt x="5793727" y="188429"/>
                  </a:lnTo>
                  <a:lnTo>
                    <a:pt x="5791187" y="190766"/>
                  </a:lnTo>
                  <a:lnTo>
                    <a:pt x="5788520" y="193090"/>
                  </a:lnTo>
                  <a:lnTo>
                    <a:pt x="5784202" y="194246"/>
                  </a:lnTo>
                  <a:lnTo>
                    <a:pt x="5755627" y="194246"/>
                  </a:lnTo>
                  <a:lnTo>
                    <a:pt x="5751309" y="193090"/>
                  </a:lnTo>
                  <a:lnTo>
                    <a:pt x="5748769" y="190766"/>
                  </a:lnTo>
                  <a:lnTo>
                    <a:pt x="5746102" y="188429"/>
                  </a:lnTo>
                  <a:lnTo>
                    <a:pt x="5744832" y="185013"/>
                  </a:lnTo>
                  <a:lnTo>
                    <a:pt x="5744832" y="107569"/>
                  </a:lnTo>
                  <a:lnTo>
                    <a:pt x="5746102" y="104152"/>
                  </a:lnTo>
                  <a:lnTo>
                    <a:pt x="5748769" y="101828"/>
                  </a:lnTo>
                  <a:lnTo>
                    <a:pt x="5751309" y="99504"/>
                  </a:lnTo>
                  <a:lnTo>
                    <a:pt x="5755627" y="98336"/>
                  </a:lnTo>
                  <a:lnTo>
                    <a:pt x="5784202" y="98336"/>
                  </a:lnTo>
                  <a:lnTo>
                    <a:pt x="5788520" y="99504"/>
                  </a:lnTo>
                  <a:lnTo>
                    <a:pt x="5791187" y="101828"/>
                  </a:lnTo>
                  <a:lnTo>
                    <a:pt x="5793727" y="104152"/>
                  </a:lnTo>
                  <a:lnTo>
                    <a:pt x="5795124" y="107569"/>
                  </a:lnTo>
                  <a:lnTo>
                    <a:pt x="5795124" y="64338"/>
                  </a:lnTo>
                  <a:lnTo>
                    <a:pt x="5788914" y="63004"/>
                  </a:lnTo>
                  <a:lnTo>
                    <a:pt x="5775058" y="62141"/>
                  </a:lnTo>
                  <a:lnTo>
                    <a:pt x="5764771" y="62141"/>
                  </a:lnTo>
                  <a:lnTo>
                    <a:pt x="5720448" y="75806"/>
                  </a:lnTo>
                  <a:lnTo>
                    <a:pt x="5705589" y="118300"/>
                  </a:lnTo>
                  <a:lnTo>
                    <a:pt x="5705589" y="174294"/>
                  </a:lnTo>
                  <a:lnTo>
                    <a:pt x="5720448" y="216865"/>
                  </a:lnTo>
                  <a:lnTo>
                    <a:pt x="5764771" y="230441"/>
                  </a:lnTo>
                  <a:lnTo>
                    <a:pt x="5775058" y="230441"/>
                  </a:lnTo>
                  <a:lnTo>
                    <a:pt x="5819508" y="216865"/>
                  </a:lnTo>
                  <a:lnTo>
                    <a:pt x="5831878" y="194246"/>
                  </a:lnTo>
                  <a:lnTo>
                    <a:pt x="5833427" y="187807"/>
                  </a:lnTo>
                  <a:lnTo>
                    <a:pt x="5834367" y="174294"/>
                  </a:lnTo>
                  <a:lnTo>
                    <a:pt x="5834367" y="118300"/>
                  </a:lnTo>
                  <a:close/>
                </a:path>
                <a:path w="7012940" h="664845">
                  <a:moveTo>
                    <a:pt x="6005563" y="231127"/>
                  </a:moveTo>
                  <a:lnTo>
                    <a:pt x="5990958" y="194856"/>
                  </a:lnTo>
                  <a:lnTo>
                    <a:pt x="5947270" y="182714"/>
                  </a:lnTo>
                  <a:lnTo>
                    <a:pt x="5929490" y="182714"/>
                  </a:lnTo>
                  <a:lnTo>
                    <a:pt x="5929490" y="182257"/>
                  </a:lnTo>
                  <a:lnTo>
                    <a:pt x="5947905" y="182257"/>
                  </a:lnTo>
                  <a:lnTo>
                    <a:pt x="5959233" y="181317"/>
                  </a:lnTo>
                  <a:lnTo>
                    <a:pt x="5992711" y="158915"/>
                  </a:lnTo>
                  <a:lnTo>
                    <a:pt x="5998045" y="146062"/>
                  </a:lnTo>
                  <a:lnTo>
                    <a:pt x="5999950" y="138379"/>
                  </a:lnTo>
                  <a:lnTo>
                    <a:pt x="6000864" y="126111"/>
                  </a:lnTo>
                  <a:lnTo>
                    <a:pt x="6000864" y="98336"/>
                  </a:lnTo>
                  <a:lnTo>
                    <a:pt x="6000864" y="62141"/>
                  </a:lnTo>
                  <a:lnTo>
                    <a:pt x="5961621" y="62141"/>
                  </a:lnTo>
                  <a:lnTo>
                    <a:pt x="5961621" y="98336"/>
                  </a:lnTo>
                  <a:lnTo>
                    <a:pt x="5961621" y="132943"/>
                  </a:lnTo>
                  <a:lnTo>
                    <a:pt x="5961367" y="136029"/>
                  </a:lnTo>
                  <a:lnTo>
                    <a:pt x="5960097" y="138988"/>
                  </a:lnTo>
                  <a:lnTo>
                    <a:pt x="5955525" y="144653"/>
                  </a:lnTo>
                  <a:lnTo>
                    <a:pt x="5952223" y="146062"/>
                  </a:lnTo>
                  <a:lnTo>
                    <a:pt x="5920092" y="146062"/>
                  </a:lnTo>
                  <a:lnTo>
                    <a:pt x="5915774" y="144907"/>
                  </a:lnTo>
                  <a:lnTo>
                    <a:pt x="5913107" y="142570"/>
                  </a:lnTo>
                  <a:lnTo>
                    <a:pt x="5910567" y="140246"/>
                  </a:lnTo>
                  <a:lnTo>
                    <a:pt x="5909297" y="136842"/>
                  </a:lnTo>
                  <a:lnTo>
                    <a:pt x="5909297" y="107569"/>
                  </a:lnTo>
                  <a:lnTo>
                    <a:pt x="5910567" y="104152"/>
                  </a:lnTo>
                  <a:lnTo>
                    <a:pt x="5913107" y="101828"/>
                  </a:lnTo>
                  <a:lnTo>
                    <a:pt x="5915774" y="99504"/>
                  </a:lnTo>
                  <a:lnTo>
                    <a:pt x="5920092" y="98336"/>
                  </a:lnTo>
                  <a:lnTo>
                    <a:pt x="5961621" y="98336"/>
                  </a:lnTo>
                  <a:lnTo>
                    <a:pt x="5961621" y="62141"/>
                  </a:lnTo>
                  <a:lnTo>
                    <a:pt x="5929236" y="62141"/>
                  </a:lnTo>
                  <a:lnTo>
                    <a:pt x="5915368" y="63004"/>
                  </a:lnTo>
                  <a:lnTo>
                    <a:pt x="5878284" y="83566"/>
                  </a:lnTo>
                  <a:lnTo>
                    <a:pt x="5869927" y="118300"/>
                  </a:lnTo>
                  <a:lnTo>
                    <a:pt x="5869927" y="126111"/>
                  </a:lnTo>
                  <a:lnTo>
                    <a:pt x="5879452" y="164553"/>
                  </a:lnTo>
                  <a:lnTo>
                    <a:pt x="5890120" y="173380"/>
                  </a:lnTo>
                  <a:lnTo>
                    <a:pt x="5890120" y="218909"/>
                  </a:lnTo>
                  <a:lnTo>
                    <a:pt x="5956414" y="218909"/>
                  </a:lnTo>
                  <a:lnTo>
                    <a:pt x="5960618" y="219811"/>
                  </a:lnTo>
                  <a:lnTo>
                    <a:pt x="5962764" y="221564"/>
                  </a:lnTo>
                  <a:lnTo>
                    <a:pt x="5965177" y="223291"/>
                  </a:lnTo>
                  <a:lnTo>
                    <a:pt x="5966320" y="225437"/>
                  </a:lnTo>
                  <a:lnTo>
                    <a:pt x="5966320" y="240385"/>
                  </a:lnTo>
                  <a:lnTo>
                    <a:pt x="5965177" y="242506"/>
                  </a:lnTo>
                  <a:lnTo>
                    <a:pt x="5962764" y="244335"/>
                  </a:lnTo>
                  <a:lnTo>
                    <a:pt x="5960478" y="246151"/>
                  </a:lnTo>
                  <a:lnTo>
                    <a:pt x="5956287" y="247065"/>
                  </a:lnTo>
                  <a:lnTo>
                    <a:pt x="5876150" y="247065"/>
                  </a:lnTo>
                  <a:lnTo>
                    <a:pt x="5876150" y="283260"/>
                  </a:lnTo>
                  <a:lnTo>
                    <a:pt x="5947270" y="283260"/>
                  </a:lnTo>
                  <a:lnTo>
                    <a:pt x="5960910" y="282511"/>
                  </a:lnTo>
                  <a:lnTo>
                    <a:pt x="5997359" y="264325"/>
                  </a:lnTo>
                  <a:lnTo>
                    <a:pt x="6005563" y="234848"/>
                  </a:lnTo>
                  <a:lnTo>
                    <a:pt x="6005563" y="231127"/>
                  </a:lnTo>
                  <a:close/>
                </a:path>
                <a:path w="7012940" h="664845">
                  <a:moveTo>
                    <a:pt x="6169012" y="118300"/>
                  </a:moveTo>
                  <a:lnTo>
                    <a:pt x="6154788" y="75806"/>
                  </a:lnTo>
                  <a:lnTo>
                    <a:pt x="6112878" y="62141"/>
                  </a:lnTo>
                  <a:lnTo>
                    <a:pt x="6086970" y="62141"/>
                  </a:lnTo>
                  <a:lnTo>
                    <a:pt x="6079858" y="64287"/>
                  </a:lnTo>
                  <a:lnTo>
                    <a:pt x="6077318" y="68592"/>
                  </a:lnTo>
                  <a:lnTo>
                    <a:pt x="6080112" y="62141"/>
                  </a:lnTo>
                  <a:lnTo>
                    <a:pt x="6042393" y="62141"/>
                  </a:lnTo>
                  <a:lnTo>
                    <a:pt x="6042393" y="230441"/>
                  </a:lnTo>
                  <a:lnTo>
                    <a:pt x="6081763" y="230441"/>
                  </a:lnTo>
                  <a:lnTo>
                    <a:pt x="6081763" y="106540"/>
                  </a:lnTo>
                  <a:lnTo>
                    <a:pt x="6082779" y="104152"/>
                  </a:lnTo>
                  <a:lnTo>
                    <a:pt x="6087097" y="99504"/>
                  </a:lnTo>
                  <a:lnTo>
                    <a:pt x="6090526" y="98336"/>
                  </a:lnTo>
                  <a:lnTo>
                    <a:pt x="6120371" y="98336"/>
                  </a:lnTo>
                  <a:lnTo>
                    <a:pt x="6123800" y="99529"/>
                  </a:lnTo>
                  <a:lnTo>
                    <a:pt x="6126086" y="101904"/>
                  </a:lnTo>
                  <a:lnTo>
                    <a:pt x="6128499" y="104279"/>
                  </a:lnTo>
                  <a:lnTo>
                    <a:pt x="6129769" y="107670"/>
                  </a:lnTo>
                  <a:lnTo>
                    <a:pt x="6129769" y="230441"/>
                  </a:lnTo>
                  <a:lnTo>
                    <a:pt x="6169012" y="230441"/>
                  </a:lnTo>
                  <a:lnTo>
                    <a:pt x="6169012" y="118300"/>
                  </a:lnTo>
                  <a:close/>
                </a:path>
                <a:path w="7012940" h="664845">
                  <a:moveTo>
                    <a:pt x="6294615" y="0"/>
                  </a:moveTo>
                  <a:lnTo>
                    <a:pt x="6252197" y="0"/>
                  </a:lnTo>
                  <a:lnTo>
                    <a:pt x="6252197" y="40817"/>
                  </a:lnTo>
                  <a:lnTo>
                    <a:pt x="6294615" y="40817"/>
                  </a:lnTo>
                  <a:lnTo>
                    <a:pt x="6294615" y="0"/>
                  </a:lnTo>
                  <a:close/>
                </a:path>
                <a:path w="7012940" h="664845">
                  <a:moveTo>
                    <a:pt x="6339065" y="194246"/>
                  </a:moveTo>
                  <a:lnTo>
                    <a:pt x="6293091" y="194246"/>
                  </a:lnTo>
                  <a:lnTo>
                    <a:pt x="6293091" y="62141"/>
                  </a:lnTo>
                  <a:lnTo>
                    <a:pt x="6208001" y="62141"/>
                  </a:lnTo>
                  <a:lnTo>
                    <a:pt x="6208001" y="98336"/>
                  </a:lnTo>
                  <a:lnTo>
                    <a:pt x="6253721" y="98336"/>
                  </a:lnTo>
                  <a:lnTo>
                    <a:pt x="6253721" y="230441"/>
                  </a:lnTo>
                  <a:lnTo>
                    <a:pt x="6339065" y="230441"/>
                  </a:lnTo>
                  <a:lnTo>
                    <a:pt x="6339065" y="194246"/>
                  </a:lnTo>
                  <a:close/>
                </a:path>
                <a:path w="7012940" h="664845">
                  <a:moveTo>
                    <a:pt x="6498831" y="62141"/>
                  </a:moveTo>
                  <a:lnTo>
                    <a:pt x="6390119" y="62141"/>
                  </a:lnTo>
                  <a:lnTo>
                    <a:pt x="6390119" y="98031"/>
                  </a:lnTo>
                  <a:lnTo>
                    <a:pt x="6450952" y="98031"/>
                  </a:lnTo>
                  <a:lnTo>
                    <a:pt x="6383896" y="197142"/>
                  </a:lnTo>
                  <a:lnTo>
                    <a:pt x="6383896" y="230441"/>
                  </a:lnTo>
                  <a:lnTo>
                    <a:pt x="6495656" y="230441"/>
                  </a:lnTo>
                  <a:lnTo>
                    <a:pt x="6495656" y="194551"/>
                  </a:lnTo>
                  <a:lnTo>
                    <a:pt x="6432410" y="194551"/>
                  </a:lnTo>
                  <a:lnTo>
                    <a:pt x="6498831" y="98259"/>
                  </a:lnTo>
                  <a:lnTo>
                    <a:pt x="6498831" y="62141"/>
                  </a:lnTo>
                  <a:close/>
                </a:path>
                <a:path w="7012940" h="664845">
                  <a:moveTo>
                    <a:pt x="6630149" y="0"/>
                  </a:moveTo>
                  <a:lnTo>
                    <a:pt x="6587731" y="0"/>
                  </a:lnTo>
                  <a:lnTo>
                    <a:pt x="6587731" y="40817"/>
                  </a:lnTo>
                  <a:lnTo>
                    <a:pt x="6630149" y="40817"/>
                  </a:lnTo>
                  <a:lnTo>
                    <a:pt x="6630149" y="0"/>
                  </a:lnTo>
                  <a:close/>
                </a:path>
                <a:path w="7012940" h="664845">
                  <a:moveTo>
                    <a:pt x="6674599" y="194246"/>
                  </a:moveTo>
                  <a:lnTo>
                    <a:pt x="6628625" y="194246"/>
                  </a:lnTo>
                  <a:lnTo>
                    <a:pt x="6628625" y="62141"/>
                  </a:lnTo>
                  <a:lnTo>
                    <a:pt x="6543662" y="62141"/>
                  </a:lnTo>
                  <a:lnTo>
                    <a:pt x="6543662" y="98336"/>
                  </a:lnTo>
                  <a:lnTo>
                    <a:pt x="6589382" y="98336"/>
                  </a:lnTo>
                  <a:lnTo>
                    <a:pt x="6589382" y="230441"/>
                  </a:lnTo>
                  <a:lnTo>
                    <a:pt x="6674599" y="230441"/>
                  </a:lnTo>
                  <a:lnTo>
                    <a:pt x="6674599" y="194246"/>
                  </a:lnTo>
                  <a:close/>
                </a:path>
                <a:path w="7012940" h="664845">
                  <a:moveTo>
                    <a:pt x="6840207" y="118300"/>
                  </a:moveTo>
                  <a:lnTo>
                    <a:pt x="6839318" y="104838"/>
                  </a:lnTo>
                  <a:lnTo>
                    <a:pt x="6837832" y="98336"/>
                  </a:lnTo>
                  <a:lnTo>
                    <a:pt x="6836677" y="93268"/>
                  </a:lnTo>
                  <a:lnTo>
                    <a:pt x="6808470" y="65570"/>
                  </a:lnTo>
                  <a:lnTo>
                    <a:pt x="6784073" y="62141"/>
                  </a:lnTo>
                  <a:lnTo>
                    <a:pt x="6758165" y="62141"/>
                  </a:lnTo>
                  <a:lnTo>
                    <a:pt x="6751180" y="64287"/>
                  </a:lnTo>
                  <a:lnTo>
                    <a:pt x="6748640" y="68592"/>
                  </a:lnTo>
                  <a:lnTo>
                    <a:pt x="6751434" y="62141"/>
                  </a:lnTo>
                  <a:lnTo>
                    <a:pt x="6713588" y="62141"/>
                  </a:lnTo>
                  <a:lnTo>
                    <a:pt x="6713588" y="230441"/>
                  </a:lnTo>
                  <a:lnTo>
                    <a:pt x="6752958" y="230441"/>
                  </a:lnTo>
                  <a:lnTo>
                    <a:pt x="6752958" y="106540"/>
                  </a:lnTo>
                  <a:lnTo>
                    <a:pt x="6754101" y="104152"/>
                  </a:lnTo>
                  <a:lnTo>
                    <a:pt x="6756133" y="101828"/>
                  </a:lnTo>
                  <a:lnTo>
                    <a:pt x="6758292" y="99504"/>
                  </a:lnTo>
                  <a:lnTo>
                    <a:pt x="6761848" y="98336"/>
                  </a:lnTo>
                  <a:lnTo>
                    <a:pt x="6791693" y="98336"/>
                  </a:lnTo>
                  <a:lnTo>
                    <a:pt x="6794995" y="99529"/>
                  </a:lnTo>
                  <a:lnTo>
                    <a:pt x="6797408" y="101904"/>
                  </a:lnTo>
                  <a:lnTo>
                    <a:pt x="6799694" y="104279"/>
                  </a:lnTo>
                  <a:lnTo>
                    <a:pt x="6800964" y="107670"/>
                  </a:lnTo>
                  <a:lnTo>
                    <a:pt x="6800964" y="230441"/>
                  </a:lnTo>
                  <a:lnTo>
                    <a:pt x="6840207" y="230441"/>
                  </a:lnTo>
                  <a:lnTo>
                    <a:pt x="6840207" y="118300"/>
                  </a:lnTo>
                  <a:close/>
                </a:path>
                <a:path w="7012940" h="664845">
                  <a:moveTo>
                    <a:pt x="7012419" y="231127"/>
                  </a:moveTo>
                  <a:lnTo>
                    <a:pt x="6997814" y="194856"/>
                  </a:lnTo>
                  <a:lnTo>
                    <a:pt x="6954126" y="182714"/>
                  </a:lnTo>
                  <a:lnTo>
                    <a:pt x="6936219" y="182714"/>
                  </a:lnTo>
                  <a:lnTo>
                    <a:pt x="6936219" y="182257"/>
                  </a:lnTo>
                  <a:lnTo>
                    <a:pt x="6954761" y="182257"/>
                  </a:lnTo>
                  <a:lnTo>
                    <a:pt x="6966090" y="181317"/>
                  </a:lnTo>
                  <a:lnTo>
                    <a:pt x="6999567" y="158915"/>
                  </a:lnTo>
                  <a:lnTo>
                    <a:pt x="7004901" y="146062"/>
                  </a:lnTo>
                  <a:lnTo>
                    <a:pt x="7006806" y="138379"/>
                  </a:lnTo>
                  <a:lnTo>
                    <a:pt x="7007720" y="126111"/>
                  </a:lnTo>
                  <a:lnTo>
                    <a:pt x="7007720" y="98336"/>
                  </a:lnTo>
                  <a:lnTo>
                    <a:pt x="7007720" y="62141"/>
                  </a:lnTo>
                  <a:lnTo>
                    <a:pt x="6968477" y="62141"/>
                  </a:lnTo>
                  <a:lnTo>
                    <a:pt x="6968477" y="98336"/>
                  </a:lnTo>
                  <a:lnTo>
                    <a:pt x="6968477" y="132943"/>
                  </a:lnTo>
                  <a:lnTo>
                    <a:pt x="6968223" y="136029"/>
                  </a:lnTo>
                  <a:lnTo>
                    <a:pt x="6966953" y="138988"/>
                  </a:lnTo>
                  <a:lnTo>
                    <a:pt x="6962381" y="144653"/>
                  </a:lnTo>
                  <a:lnTo>
                    <a:pt x="6959079" y="146062"/>
                  </a:lnTo>
                  <a:lnTo>
                    <a:pt x="6926948" y="146062"/>
                  </a:lnTo>
                  <a:lnTo>
                    <a:pt x="6922630" y="144907"/>
                  </a:lnTo>
                  <a:lnTo>
                    <a:pt x="6919963" y="142570"/>
                  </a:lnTo>
                  <a:lnTo>
                    <a:pt x="6917423" y="140246"/>
                  </a:lnTo>
                  <a:lnTo>
                    <a:pt x="6916026" y="136842"/>
                  </a:lnTo>
                  <a:lnTo>
                    <a:pt x="6916026" y="107569"/>
                  </a:lnTo>
                  <a:lnTo>
                    <a:pt x="6917423" y="104152"/>
                  </a:lnTo>
                  <a:lnTo>
                    <a:pt x="6919963" y="101828"/>
                  </a:lnTo>
                  <a:lnTo>
                    <a:pt x="6922630" y="99504"/>
                  </a:lnTo>
                  <a:lnTo>
                    <a:pt x="6926948" y="98336"/>
                  </a:lnTo>
                  <a:lnTo>
                    <a:pt x="6968477" y="98336"/>
                  </a:lnTo>
                  <a:lnTo>
                    <a:pt x="6968477" y="62141"/>
                  </a:lnTo>
                  <a:lnTo>
                    <a:pt x="6936092" y="62141"/>
                  </a:lnTo>
                  <a:lnTo>
                    <a:pt x="6922224" y="63004"/>
                  </a:lnTo>
                  <a:lnTo>
                    <a:pt x="6885140" y="83566"/>
                  </a:lnTo>
                  <a:lnTo>
                    <a:pt x="6876783" y="118300"/>
                  </a:lnTo>
                  <a:lnTo>
                    <a:pt x="6876783" y="126111"/>
                  </a:lnTo>
                  <a:lnTo>
                    <a:pt x="6886308" y="164553"/>
                  </a:lnTo>
                  <a:lnTo>
                    <a:pt x="6896976" y="173380"/>
                  </a:lnTo>
                  <a:lnTo>
                    <a:pt x="6896976" y="218909"/>
                  </a:lnTo>
                  <a:lnTo>
                    <a:pt x="6963270" y="218909"/>
                  </a:lnTo>
                  <a:lnTo>
                    <a:pt x="6967347" y="219811"/>
                  </a:lnTo>
                  <a:lnTo>
                    <a:pt x="6969620" y="221564"/>
                  </a:lnTo>
                  <a:lnTo>
                    <a:pt x="6972033" y="223291"/>
                  </a:lnTo>
                  <a:lnTo>
                    <a:pt x="6973176" y="225437"/>
                  </a:lnTo>
                  <a:lnTo>
                    <a:pt x="6973176" y="240385"/>
                  </a:lnTo>
                  <a:lnTo>
                    <a:pt x="6972033" y="242506"/>
                  </a:lnTo>
                  <a:lnTo>
                    <a:pt x="6969620" y="244335"/>
                  </a:lnTo>
                  <a:lnTo>
                    <a:pt x="6967334" y="246151"/>
                  </a:lnTo>
                  <a:lnTo>
                    <a:pt x="6963143" y="247065"/>
                  </a:lnTo>
                  <a:lnTo>
                    <a:pt x="6883006" y="247065"/>
                  </a:lnTo>
                  <a:lnTo>
                    <a:pt x="6883006" y="283260"/>
                  </a:lnTo>
                  <a:lnTo>
                    <a:pt x="6954126" y="283260"/>
                  </a:lnTo>
                  <a:lnTo>
                    <a:pt x="6967715" y="282511"/>
                  </a:lnTo>
                  <a:lnTo>
                    <a:pt x="7004215" y="264325"/>
                  </a:lnTo>
                  <a:lnTo>
                    <a:pt x="7012419" y="234848"/>
                  </a:lnTo>
                  <a:lnTo>
                    <a:pt x="7012419" y="2311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629510" y="2656757"/>
            <a:ext cx="7912734" cy="2637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61565">
              <a:lnSpc>
                <a:spcPts val="2935"/>
              </a:lnSpc>
              <a:spcBef>
                <a:spcPts val="95"/>
              </a:spcBef>
              <a:tabLst>
                <a:tab pos="2865120" algn="l"/>
                <a:tab pos="3200400" algn="l"/>
                <a:tab pos="4375150" algn="l"/>
              </a:tabLst>
            </a:pPr>
            <a:r>
              <a:rPr sz="2450" spc="39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subset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26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endParaRPr sz="2450">
              <a:latin typeface="Microsoft Sans Serif"/>
              <a:cs typeface="Microsoft Sans Serif"/>
            </a:endParaRPr>
          </a:p>
          <a:p>
            <a:pPr marL="12700" marR="5080">
              <a:lnSpc>
                <a:spcPts val="2930"/>
              </a:lnSpc>
              <a:spcBef>
                <a:spcPts val="100"/>
              </a:spcBef>
              <a:tabLst>
                <a:tab pos="851535" algn="l"/>
                <a:tab pos="1522730" algn="l"/>
                <a:tab pos="1690370" algn="l"/>
                <a:tab pos="2193925" algn="l"/>
                <a:tab pos="2865120" algn="l"/>
                <a:tab pos="3368675" algn="l"/>
                <a:tab pos="4039870" algn="l"/>
                <a:tab pos="4375150" algn="l"/>
                <a:tab pos="4878705" algn="l"/>
                <a:tab pos="5046345" algn="l"/>
                <a:tab pos="5214620" algn="l"/>
                <a:tab pos="6221095" algn="l"/>
                <a:tab pos="6388735" algn="l"/>
              </a:tabLst>
            </a:pPr>
            <a:r>
              <a:rPr sz="2450" spc="26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uses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neural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networks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26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analyze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2450" spc="240" dirty="0">
                <a:solidFill>
                  <a:srgbClr val="FFFFFF"/>
                </a:solidFill>
                <a:latin typeface="Microsoft Sans Serif"/>
                <a:cs typeface="Microsoft Sans Serif"/>
              </a:rPr>
              <a:t>patterns.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610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mimics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-195" dirty="0">
                <a:solidFill>
                  <a:srgbClr val="FFFFFF"/>
                </a:solidFill>
                <a:latin typeface="Microsoft Sans Serif"/>
                <a:cs typeface="Microsoft Sans Serif"/>
              </a:rPr>
              <a:t>human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275" dirty="0">
                <a:solidFill>
                  <a:srgbClr val="FFFFFF"/>
                </a:solidFill>
                <a:latin typeface="Microsoft Sans Serif"/>
                <a:cs typeface="Microsoft Sans Serif"/>
              </a:rPr>
              <a:t>brain's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265" dirty="0">
                <a:solidFill>
                  <a:srgbClr val="FFFFFF"/>
                </a:solidFill>
                <a:latin typeface="Microsoft Sans Serif"/>
                <a:cs typeface="Microsoft Sans Serif"/>
              </a:rPr>
              <a:t>function, </a:t>
            </a:r>
            <a:r>
              <a:rPr sz="24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allowing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systems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26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large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datasets.</a:t>
            </a:r>
            <a:endParaRPr sz="2450">
              <a:latin typeface="Microsoft Sans Serif"/>
              <a:cs typeface="Microsoft Sans Serif"/>
            </a:endParaRPr>
          </a:p>
          <a:p>
            <a:pPr marL="12700">
              <a:lnSpc>
                <a:spcPts val="2820"/>
              </a:lnSpc>
              <a:tabLst>
                <a:tab pos="851535" algn="l"/>
                <a:tab pos="2697480" algn="l"/>
                <a:tab pos="3200400" algn="l"/>
                <a:tab pos="4543425" algn="l"/>
              </a:tabLst>
            </a:pPr>
            <a:r>
              <a:rPr sz="24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270" dirty="0">
                <a:solidFill>
                  <a:srgbClr val="FFFFFF"/>
                </a:solidFill>
                <a:latin typeface="Microsoft Sans Serif"/>
                <a:cs typeface="Microsoft Sans Serif"/>
              </a:rPr>
              <a:t>capability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39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280" dirty="0">
                <a:solidFill>
                  <a:srgbClr val="FFFFFF"/>
                </a:solidFill>
                <a:latin typeface="Microsoft Sans Serif"/>
                <a:cs typeface="Microsoft Sans Serif"/>
              </a:rPr>
              <a:t>crucial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33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endParaRPr sz="2450">
              <a:latin typeface="Microsoft Sans Serif"/>
              <a:cs typeface="Microsoft Sans Serif"/>
            </a:endParaRPr>
          </a:p>
          <a:p>
            <a:pPr marL="12700" marR="172720" indent="1342390">
              <a:lnSpc>
                <a:spcPts val="2930"/>
              </a:lnSpc>
              <a:spcBef>
                <a:spcPts val="165"/>
              </a:spcBef>
              <a:tabLst>
                <a:tab pos="2026285" algn="l"/>
                <a:tab pos="2193925" algn="l"/>
                <a:tab pos="3703954" algn="l"/>
                <a:tab pos="3871595" algn="l"/>
                <a:tab pos="4207510" algn="l"/>
                <a:tab pos="5046345" algn="l"/>
                <a:tab pos="6221095" algn="l"/>
                <a:tab pos="6388735" algn="l"/>
              </a:tabLst>
            </a:pPr>
            <a:r>
              <a:rPr sz="24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behaviors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3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surveillance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footage, </a:t>
            </a:r>
            <a:r>
              <a:rPr sz="2450" spc="385" dirty="0">
                <a:solidFill>
                  <a:srgbClr val="FFFFFF"/>
                </a:solidFill>
                <a:latin typeface="Microsoft Sans Serif"/>
                <a:cs typeface="Microsoft Sans Serif"/>
              </a:rPr>
              <a:t>facilitating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proactive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220" dirty="0">
                <a:solidFill>
                  <a:srgbClr val="FFFFFF"/>
                </a:solidFill>
                <a:latin typeface="Microsoft Sans Serif"/>
                <a:cs typeface="Microsoft Sans Serif"/>
              </a:rPr>
              <a:t>public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safety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measures.</a:t>
            </a:r>
            <a:endParaRPr sz="2450">
              <a:latin typeface="Microsoft Sans Serif"/>
              <a:cs typeface="Microsoft Sans Serif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95235" y="2694496"/>
            <a:ext cx="7623175" cy="6857365"/>
            <a:chOff x="495235" y="2694496"/>
            <a:chExt cx="7623175" cy="6857365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2285" y="2694496"/>
              <a:ext cx="6496049" cy="641032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04596" y="7244245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01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468" y="2298115"/>
                  </a:lnTo>
                  <a:lnTo>
                    <a:pt x="3540201" y="2298115"/>
                  </a:lnTo>
                  <a:lnTo>
                    <a:pt x="3540201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04595" y="7243528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4">
                  <a:moveTo>
                    <a:pt x="1770464" y="2298833"/>
                  </a:moveTo>
                  <a:lnTo>
                    <a:pt x="0" y="2298833"/>
                  </a:lnTo>
                  <a:lnTo>
                    <a:pt x="0" y="723"/>
                  </a:lnTo>
                  <a:lnTo>
                    <a:pt x="3540194" y="723"/>
                  </a:lnTo>
                  <a:lnTo>
                    <a:pt x="3540194" y="2298833"/>
                  </a:lnTo>
                  <a:lnTo>
                    <a:pt x="1770464" y="2298833"/>
                  </a:lnTo>
                  <a:close/>
                </a:path>
                <a:path w="3540760" h="2299334">
                  <a:moveTo>
                    <a:pt x="1770464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4" y="0"/>
                  </a:lnTo>
                  <a:lnTo>
                    <a:pt x="3540194" y="753803"/>
                  </a:lnTo>
                  <a:lnTo>
                    <a:pt x="1770464" y="753803"/>
                  </a:lnTo>
                  <a:close/>
                </a:path>
                <a:path w="3540760" h="2299334">
                  <a:moveTo>
                    <a:pt x="3008841" y="228226"/>
                  </a:moveTo>
                  <a:lnTo>
                    <a:pt x="3237077" y="456452"/>
                  </a:lnTo>
                </a:path>
                <a:path w="3540760" h="2299334">
                  <a:moveTo>
                    <a:pt x="3236353" y="228226"/>
                  </a:moveTo>
                  <a:lnTo>
                    <a:pt x="3008117" y="456452"/>
                  </a:lnTo>
                </a:path>
                <a:path w="3540760" h="2299334">
                  <a:moveTo>
                    <a:pt x="1921648" y="341977"/>
                  </a:moveTo>
                  <a:lnTo>
                    <a:pt x="2245644" y="343425"/>
                  </a:lnTo>
                </a:path>
                <a:path w="3540760" h="2299334">
                  <a:moveTo>
                    <a:pt x="2627249" y="455741"/>
                  </a:moveTo>
                  <a:lnTo>
                    <a:pt x="2513480" y="455741"/>
                  </a:lnTo>
                  <a:lnTo>
                    <a:pt x="2513480" y="228226"/>
                  </a:lnTo>
                  <a:lnTo>
                    <a:pt x="2741005" y="228226"/>
                  </a:lnTo>
                  <a:lnTo>
                    <a:pt x="2741005" y="455741"/>
                  </a:lnTo>
                  <a:lnTo>
                    <a:pt x="2627249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1663" y="8308848"/>
              <a:ext cx="374903" cy="94792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20240" y="8293608"/>
              <a:ext cx="630936" cy="94488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01695" y="8293608"/>
              <a:ext cx="496824" cy="94488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6190" y="7244464"/>
              <a:ext cx="3543298" cy="23050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52952" y="332473"/>
            <a:ext cx="16781145" cy="9620250"/>
            <a:chOff x="752952" y="332473"/>
            <a:chExt cx="16781145" cy="9620250"/>
          </a:xfrm>
        </p:grpSpPr>
        <p:sp>
          <p:nvSpPr>
            <p:cNvPr id="3" name="object 3"/>
            <p:cNvSpPr/>
            <p:nvPr/>
          </p:nvSpPr>
          <p:spPr>
            <a:xfrm>
              <a:off x="762477" y="342711"/>
              <a:ext cx="16761460" cy="9600565"/>
            </a:xfrm>
            <a:custGeom>
              <a:avLst/>
              <a:gdLst/>
              <a:ahLst/>
              <a:cxnLst/>
              <a:rect l="l" t="t" r="r" b="b"/>
              <a:pathLst>
                <a:path w="16761460" h="9600565">
                  <a:moveTo>
                    <a:pt x="8380709" y="9600349"/>
                  </a:moveTo>
                  <a:lnTo>
                    <a:pt x="0" y="9600349"/>
                  </a:lnTo>
                  <a:lnTo>
                    <a:pt x="0" y="0"/>
                  </a:lnTo>
                  <a:lnTo>
                    <a:pt x="16761363" y="0"/>
                  </a:lnTo>
                  <a:lnTo>
                    <a:pt x="16761363" y="9600349"/>
                  </a:lnTo>
                  <a:lnTo>
                    <a:pt x="8380709" y="960034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480" y="341998"/>
              <a:ext cx="16762094" cy="742315"/>
            </a:xfrm>
            <a:custGeom>
              <a:avLst/>
              <a:gdLst/>
              <a:ahLst/>
              <a:cxnLst/>
              <a:rect l="l" t="t" r="r" b="b"/>
              <a:pathLst>
                <a:path w="16762094" h="742315">
                  <a:moveTo>
                    <a:pt x="8380745" y="742239"/>
                  </a:moveTo>
                  <a:lnTo>
                    <a:pt x="0" y="742239"/>
                  </a:lnTo>
                  <a:lnTo>
                    <a:pt x="0" y="0"/>
                  </a:lnTo>
                  <a:lnTo>
                    <a:pt x="16761475" y="0"/>
                  </a:lnTo>
                  <a:lnTo>
                    <a:pt x="16761475" y="742239"/>
                  </a:lnTo>
                  <a:lnTo>
                    <a:pt x="8380745" y="742239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999946" y="567404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634" y="0"/>
                  </a:moveTo>
                  <a:lnTo>
                    <a:pt x="225875" y="225367"/>
                  </a:lnTo>
                </a:path>
                <a:path w="226059" h="225425">
                  <a:moveTo>
                    <a:pt x="225240" y="0"/>
                  </a:moveTo>
                  <a:lnTo>
                    <a:pt x="0" y="225367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929216" y="678979"/>
              <a:ext cx="320040" cy="20320"/>
            </a:xfrm>
            <a:custGeom>
              <a:avLst/>
              <a:gdLst/>
              <a:ahLst/>
              <a:cxnLst/>
              <a:rect l="l" t="t" r="r" b="b"/>
              <a:pathLst>
                <a:path w="320040" h="20320">
                  <a:moveTo>
                    <a:pt x="319786" y="1435"/>
                  </a:moveTo>
                  <a:lnTo>
                    <a:pt x="0" y="0"/>
                  </a:lnTo>
                  <a:lnTo>
                    <a:pt x="0" y="18707"/>
                  </a:lnTo>
                  <a:lnTo>
                    <a:pt x="319659" y="20154"/>
                  </a:lnTo>
                  <a:lnTo>
                    <a:pt x="319786" y="1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512413" y="56735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395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395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952750" algn="l"/>
                <a:tab pos="3754754" algn="l"/>
                <a:tab pos="5358130" algn="l"/>
              </a:tabLst>
            </a:pPr>
            <a:r>
              <a:rPr spc="-10" dirty="0"/>
              <a:t>Components</a:t>
            </a:r>
            <a:r>
              <a:rPr dirty="0"/>
              <a:t>	</a:t>
            </a:r>
            <a:r>
              <a:rPr spc="430" dirty="0"/>
              <a:t>of</a:t>
            </a:r>
            <a:r>
              <a:rPr dirty="0"/>
              <a:t>	</a:t>
            </a:r>
            <a:r>
              <a:rPr spc="-10" dirty="0"/>
              <a:t>Smart</a:t>
            </a:r>
            <a:r>
              <a:rPr dirty="0"/>
              <a:t>	</a:t>
            </a:r>
            <a:r>
              <a:rPr spc="305" dirty="0"/>
              <a:t>Surveillance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8672042" y="3649637"/>
            <a:ext cx="7560945" cy="1444625"/>
            <a:chOff x="8672042" y="3649637"/>
            <a:chExt cx="7560945" cy="1444625"/>
          </a:xfrm>
        </p:grpSpPr>
        <p:sp>
          <p:nvSpPr>
            <p:cNvPr id="10" name="object 10"/>
            <p:cNvSpPr/>
            <p:nvPr/>
          </p:nvSpPr>
          <p:spPr>
            <a:xfrm>
              <a:off x="11449990" y="3649637"/>
              <a:ext cx="4450080" cy="238125"/>
            </a:xfrm>
            <a:custGeom>
              <a:avLst/>
              <a:gdLst/>
              <a:ahLst/>
              <a:cxnLst/>
              <a:rect l="l" t="t" r="r" b="b"/>
              <a:pathLst>
                <a:path w="4450080" h="238125">
                  <a:moveTo>
                    <a:pt x="109016" y="64046"/>
                  </a:moveTo>
                  <a:lnTo>
                    <a:pt x="61087" y="64046"/>
                  </a:lnTo>
                  <a:lnTo>
                    <a:pt x="46774" y="64935"/>
                  </a:lnTo>
                  <a:lnTo>
                    <a:pt x="8572" y="86118"/>
                  </a:lnTo>
                  <a:lnTo>
                    <a:pt x="0" y="121920"/>
                  </a:lnTo>
                  <a:lnTo>
                    <a:pt x="0" y="179628"/>
                  </a:lnTo>
                  <a:lnTo>
                    <a:pt x="15100" y="223659"/>
                  </a:lnTo>
                  <a:lnTo>
                    <a:pt x="61087" y="237502"/>
                  </a:lnTo>
                  <a:lnTo>
                    <a:pt x="109016" y="237502"/>
                  </a:lnTo>
                  <a:lnTo>
                    <a:pt x="109016" y="200202"/>
                  </a:lnTo>
                  <a:lnTo>
                    <a:pt x="51676" y="200202"/>
                  </a:lnTo>
                  <a:lnTo>
                    <a:pt x="47205" y="198996"/>
                  </a:lnTo>
                  <a:lnTo>
                    <a:pt x="44500" y="196608"/>
                  </a:lnTo>
                  <a:lnTo>
                    <a:pt x="41846" y="194208"/>
                  </a:lnTo>
                  <a:lnTo>
                    <a:pt x="40513" y="190690"/>
                  </a:lnTo>
                  <a:lnTo>
                    <a:pt x="40513" y="110871"/>
                  </a:lnTo>
                  <a:lnTo>
                    <a:pt x="41846" y="107353"/>
                  </a:lnTo>
                  <a:lnTo>
                    <a:pt x="44500" y="104952"/>
                  </a:lnTo>
                  <a:lnTo>
                    <a:pt x="47205" y="102552"/>
                  </a:lnTo>
                  <a:lnTo>
                    <a:pt x="51676" y="101346"/>
                  </a:lnTo>
                  <a:lnTo>
                    <a:pt x="109016" y="101346"/>
                  </a:lnTo>
                  <a:lnTo>
                    <a:pt x="109016" y="64046"/>
                  </a:lnTo>
                  <a:close/>
                </a:path>
                <a:path w="4450080" h="238125">
                  <a:moveTo>
                    <a:pt x="298945" y="201764"/>
                  </a:moveTo>
                  <a:lnTo>
                    <a:pt x="290068" y="201764"/>
                  </a:lnTo>
                  <a:lnTo>
                    <a:pt x="285203" y="201472"/>
                  </a:lnTo>
                  <a:lnTo>
                    <a:pt x="283425" y="200329"/>
                  </a:lnTo>
                  <a:lnTo>
                    <a:pt x="283337" y="200202"/>
                  </a:lnTo>
                  <a:lnTo>
                    <a:pt x="282981" y="199631"/>
                  </a:lnTo>
                  <a:lnTo>
                    <a:pt x="282981" y="162191"/>
                  </a:lnTo>
                  <a:lnTo>
                    <a:pt x="282981" y="121920"/>
                  </a:lnTo>
                  <a:lnTo>
                    <a:pt x="267652" y="78117"/>
                  </a:lnTo>
                  <a:lnTo>
                    <a:pt x="221830" y="64046"/>
                  </a:lnTo>
                  <a:lnTo>
                    <a:pt x="168732" y="64046"/>
                  </a:lnTo>
                  <a:lnTo>
                    <a:pt x="168732" y="101346"/>
                  </a:lnTo>
                  <a:lnTo>
                    <a:pt x="231241" y="101346"/>
                  </a:lnTo>
                  <a:lnTo>
                    <a:pt x="235673" y="102552"/>
                  </a:lnTo>
                  <a:lnTo>
                    <a:pt x="238328" y="104952"/>
                  </a:lnTo>
                  <a:lnTo>
                    <a:pt x="241046" y="107353"/>
                  </a:lnTo>
                  <a:lnTo>
                    <a:pt x="242404" y="110871"/>
                  </a:lnTo>
                  <a:lnTo>
                    <a:pt x="242404" y="124891"/>
                  </a:lnTo>
                  <a:lnTo>
                    <a:pt x="242404" y="162191"/>
                  </a:lnTo>
                  <a:lnTo>
                    <a:pt x="242379" y="194513"/>
                  </a:lnTo>
                  <a:lnTo>
                    <a:pt x="242011" y="196811"/>
                  </a:lnTo>
                  <a:lnTo>
                    <a:pt x="240436" y="199517"/>
                  </a:lnTo>
                  <a:lnTo>
                    <a:pt x="238150" y="200202"/>
                  </a:lnTo>
                  <a:lnTo>
                    <a:pt x="202095" y="200202"/>
                  </a:lnTo>
                  <a:lnTo>
                    <a:pt x="199618" y="199580"/>
                  </a:lnTo>
                  <a:lnTo>
                    <a:pt x="198361" y="198323"/>
                  </a:lnTo>
                  <a:lnTo>
                    <a:pt x="197116" y="197027"/>
                  </a:lnTo>
                  <a:lnTo>
                    <a:pt x="196494" y="194513"/>
                  </a:lnTo>
                  <a:lnTo>
                    <a:pt x="196494" y="171081"/>
                  </a:lnTo>
                  <a:lnTo>
                    <a:pt x="197637" y="168059"/>
                  </a:lnTo>
                  <a:lnTo>
                    <a:pt x="199936" y="165709"/>
                  </a:lnTo>
                  <a:lnTo>
                    <a:pt x="202285" y="163372"/>
                  </a:lnTo>
                  <a:lnTo>
                    <a:pt x="205295" y="162191"/>
                  </a:lnTo>
                  <a:lnTo>
                    <a:pt x="242404" y="162191"/>
                  </a:lnTo>
                  <a:lnTo>
                    <a:pt x="242404" y="124891"/>
                  </a:lnTo>
                  <a:lnTo>
                    <a:pt x="209308" y="124891"/>
                  </a:lnTo>
                  <a:lnTo>
                    <a:pt x="185940" y="128422"/>
                  </a:lnTo>
                  <a:lnTo>
                    <a:pt x="169252" y="138976"/>
                  </a:lnTo>
                  <a:lnTo>
                    <a:pt x="159232" y="156565"/>
                  </a:lnTo>
                  <a:lnTo>
                    <a:pt x="155905" y="181190"/>
                  </a:lnTo>
                  <a:lnTo>
                    <a:pt x="155905" y="187617"/>
                  </a:lnTo>
                  <a:lnTo>
                    <a:pt x="169037" y="225933"/>
                  </a:lnTo>
                  <a:lnTo>
                    <a:pt x="209003" y="237502"/>
                  </a:lnTo>
                  <a:lnTo>
                    <a:pt x="247865" y="237502"/>
                  </a:lnTo>
                  <a:lnTo>
                    <a:pt x="254419" y="234480"/>
                  </a:lnTo>
                  <a:lnTo>
                    <a:pt x="257175" y="228434"/>
                  </a:lnTo>
                  <a:lnTo>
                    <a:pt x="256603" y="230098"/>
                  </a:lnTo>
                  <a:lnTo>
                    <a:pt x="258406" y="232029"/>
                  </a:lnTo>
                  <a:lnTo>
                    <a:pt x="266801" y="236410"/>
                  </a:lnTo>
                  <a:lnTo>
                    <a:pt x="270840" y="237502"/>
                  </a:lnTo>
                  <a:lnTo>
                    <a:pt x="298945" y="237502"/>
                  </a:lnTo>
                  <a:lnTo>
                    <a:pt x="298945" y="228434"/>
                  </a:lnTo>
                  <a:lnTo>
                    <a:pt x="298945" y="201764"/>
                  </a:lnTo>
                  <a:close/>
                </a:path>
                <a:path w="4450080" h="238125">
                  <a:moveTo>
                    <a:pt x="479945" y="115900"/>
                  </a:moveTo>
                  <a:lnTo>
                    <a:pt x="468757" y="76009"/>
                  </a:lnTo>
                  <a:lnTo>
                    <a:pt x="464718" y="72656"/>
                  </a:lnTo>
                  <a:lnTo>
                    <a:pt x="462457" y="70777"/>
                  </a:lnTo>
                  <a:lnTo>
                    <a:pt x="454748" y="67043"/>
                  </a:lnTo>
                  <a:lnTo>
                    <a:pt x="445643" y="64795"/>
                  </a:lnTo>
                  <a:lnTo>
                    <a:pt x="435127" y="64046"/>
                  </a:lnTo>
                  <a:lnTo>
                    <a:pt x="433260" y="64046"/>
                  </a:lnTo>
                  <a:lnTo>
                    <a:pt x="423875" y="64592"/>
                  </a:lnTo>
                  <a:lnTo>
                    <a:pt x="416166" y="66205"/>
                  </a:lnTo>
                  <a:lnTo>
                    <a:pt x="410108" y="68897"/>
                  </a:lnTo>
                  <a:lnTo>
                    <a:pt x="405726" y="72656"/>
                  </a:lnTo>
                  <a:lnTo>
                    <a:pt x="403466" y="70688"/>
                  </a:lnTo>
                  <a:lnTo>
                    <a:pt x="401396" y="68897"/>
                  </a:lnTo>
                  <a:lnTo>
                    <a:pt x="394614" y="66205"/>
                  </a:lnTo>
                  <a:lnTo>
                    <a:pt x="385368" y="64592"/>
                  </a:lnTo>
                  <a:lnTo>
                    <a:pt x="373659" y="64046"/>
                  </a:lnTo>
                  <a:lnTo>
                    <a:pt x="362369" y="64046"/>
                  </a:lnTo>
                  <a:lnTo>
                    <a:pt x="357530" y="66001"/>
                  </a:lnTo>
                  <a:lnTo>
                    <a:pt x="358495" y="64046"/>
                  </a:lnTo>
                  <a:lnTo>
                    <a:pt x="321183" y="64046"/>
                  </a:lnTo>
                  <a:lnTo>
                    <a:pt x="321183" y="237502"/>
                  </a:lnTo>
                  <a:lnTo>
                    <a:pt x="360133" y="237502"/>
                  </a:lnTo>
                  <a:lnTo>
                    <a:pt x="360248" y="107835"/>
                  </a:lnTo>
                  <a:lnTo>
                    <a:pt x="360286" y="107238"/>
                  </a:lnTo>
                  <a:lnTo>
                    <a:pt x="361124" y="104444"/>
                  </a:lnTo>
                  <a:lnTo>
                    <a:pt x="364197" y="99910"/>
                  </a:lnTo>
                  <a:lnTo>
                    <a:pt x="367017" y="98767"/>
                  </a:lnTo>
                  <a:lnTo>
                    <a:pt x="376161" y="98767"/>
                  </a:lnTo>
                  <a:lnTo>
                    <a:pt x="378282" y="99656"/>
                  </a:lnTo>
                  <a:lnTo>
                    <a:pt x="379374" y="101434"/>
                  </a:lnTo>
                  <a:lnTo>
                    <a:pt x="380415" y="102997"/>
                  </a:lnTo>
                  <a:lnTo>
                    <a:pt x="380517" y="103200"/>
                  </a:lnTo>
                  <a:lnTo>
                    <a:pt x="381012" y="107238"/>
                  </a:lnTo>
                  <a:lnTo>
                    <a:pt x="381088" y="237502"/>
                  </a:lnTo>
                  <a:lnTo>
                    <a:pt x="420039" y="237502"/>
                  </a:lnTo>
                  <a:lnTo>
                    <a:pt x="420141" y="110578"/>
                  </a:lnTo>
                  <a:lnTo>
                    <a:pt x="420192" y="109245"/>
                  </a:lnTo>
                  <a:lnTo>
                    <a:pt x="421055" y="105752"/>
                  </a:lnTo>
                  <a:lnTo>
                    <a:pt x="422656" y="102908"/>
                  </a:lnTo>
                  <a:lnTo>
                    <a:pt x="424180" y="100177"/>
                  </a:lnTo>
                  <a:lnTo>
                    <a:pt x="426872" y="98767"/>
                  </a:lnTo>
                  <a:lnTo>
                    <a:pt x="436333" y="98767"/>
                  </a:lnTo>
                  <a:lnTo>
                    <a:pt x="438658" y="99656"/>
                  </a:lnTo>
                  <a:lnTo>
                    <a:pt x="440524" y="103200"/>
                  </a:lnTo>
                  <a:lnTo>
                    <a:pt x="440918" y="107238"/>
                  </a:lnTo>
                  <a:lnTo>
                    <a:pt x="440994" y="237502"/>
                  </a:lnTo>
                  <a:lnTo>
                    <a:pt x="479945" y="237502"/>
                  </a:lnTo>
                  <a:lnTo>
                    <a:pt x="479945" y="115900"/>
                  </a:lnTo>
                  <a:close/>
                </a:path>
                <a:path w="4450080" h="238125">
                  <a:moveTo>
                    <a:pt x="636231" y="120357"/>
                  </a:moveTo>
                  <a:lnTo>
                    <a:pt x="622630" y="78752"/>
                  </a:lnTo>
                  <a:lnTo>
                    <a:pt x="596353" y="65201"/>
                  </a:lnTo>
                  <a:lnTo>
                    <a:pt x="596353" y="110185"/>
                  </a:lnTo>
                  <a:lnTo>
                    <a:pt x="596353" y="131305"/>
                  </a:lnTo>
                  <a:lnTo>
                    <a:pt x="550989" y="131305"/>
                  </a:lnTo>
                  <a:lnTo>
                    <a:pt x="551027" y="110185"/>
                  </a:lnTo>
                  <a:lnTo>
                    <a:pt x="551929" y="106692"/>
                  </a:lnTo>
                  <a:lnTo>
                    <a:pt x="555688" y="102412"/>
                  </a:lnTo>
                  <a:lnTo>
                    <a:pt x="559460" y="101346"/>
                  </a:lnTo>
                  <a:lnTo>
                    <a:pt x="587463" y="101346"/>
                  </a:lnTo>
                  <a:lnTo>
                    <a:pt x="590486" y="102527"/>
                  </a:lnTo>
                  <a:lnTo>
                    <a:pt x="595172" y="107162"/>
                  </a:lnTo>
                  <a:lnTo>
                    <a:pt x="596353" y="110185"/>
                  </a:lnTo>
                  <a:lnTo>
                    <a:pt x="596353" y="65201"/>
                  </a:lnTo>
                  <a:lnTo>
                    <a:pt x="595503" y="64973"/>
                  </a:lnTo>
                  <a:lnTo>
                    <a:pt x="583450" y="64046"/>
                  </a:lnTo>
                  <a:lnTo>
                    <a:pt x="568350" y="64046"/>
                  </a:lnTo>
                  <a:lnTo>
                    <a:pt x="524243" y="77889"/>
                  </a:lnTo>
                  <a:lnTo>
                    <a:pt x="510578" y="120357"/>
                  </a:lnTo>
                  <a:lnTo>
                    <a:pt x="510489" y="179628"/>
                  </a:lnTo>
                  <a:lnTo>
                    <a:pt x="511429" y="193675"/>
                  </a:lnTo>
                  <a:lnTo>
                    <a:pt x="534212" y="229730"/>
                  </a:lnTo>
                  <a:lnTo>
                    <a:pt x="571563" y="237502"/>
                  </a:lnTo>
                  <a:lnTo>
                    <a:pt x="625983" y="237502"/>
                  </a:lnTo>
                  <a:lnTo>
                    <a:pt x="625983" y="200202"/>
                  </a:lnTo>
                  <a:lnTo>
                    <a:pt x="562152" y="200202"/>
                  </a:lnTo>
                  <a:lnTo>
                    <a:pt x="557695" y="198996"/>
                  </a:lnTo>
                  <a:lnTo>
                    <a:pt x="554977" y="196608"/>
                  </a:lnTo>
                  <a:lnTo>
                    <a:pt x="552323" y="194208"/>
                  </a:lnTo>
                  <a:lnTo>
                    <a:pt x="550989" y="190690"/>
                  </a:lnTo>
                  <a:lnTo>
                    <a:pt x="550989" y="168605"/>
                  </a:lnTo>
                  <a:lnTo>
                    <a:pt x="636231" y="168605"/>
                  </a:lnTo>
                  <a:lnTo>
                    <a:pt x="636231" y="131305"/>
                  </a:lnTo>
                  <a:lnTo>
                    <a:pt x="636231" y="120357"/>
                  </a:lnTo>
                  <a:close/>
                </a:path>
                <a:path w="4450080" h="238125">
                  <a:moveTo>
                    <a:pt x="806284" y="64046"/>
                  </a:moveTo>
                  <a:lnTo>
                    <a:pt x="755015" y="64046"/>
                  </a:lnTo>
                  <a:lnTo>
                    <a:pt x="747814" y="66255"/>
                  </a:lnTo>
                  <a:lnTo>
                    <a:pt x="745058" y="70688"/>
                  </a:lnTo>
                  <a:lnTo>
                    <a:pt x="747636" y="64046"/>
                  </a:lnTo>
                  <a:lnTo>
                    <a:pt x="685380" y="64046"/>
                  </a:lnTo>
                  <a:lnTo>
                    <a:pt x="685380" y="101346"/>
                  </a:lnTo>
                  <a:lnTo>
                    <a:pt x="708774" y="101346"/>
                  </a:lnTo>
                  <a:lnTo>
                    <a:pt x="708774" y="200202"/>
                  </a:lnTo>
                  <a:lnTo>
                    <a:pt x="685380" y="200202"/>
                  </a:lnTo>
                  <a:lnTo>
                    <a:pt x="685380" y="237502"/>
                  </a:lnTo>
                  <a:lnTo>
                    <a:pt x="784161" y="237502"/>
                  </a:lnTo>
                  <a:lnTo>
                    <a:pt x="784161" y="200202"/>
                  </a:lnTo>
                  <a:lnTo>
                    <a:pt x="749287" y="200202"/>
                  </a:lnTo>
                  <a:lnTo>
                    <a:pt x="749287" y="116370"/>
                  </a:lnTo>
                  <a:lnTo>
                    <a:pt x="758786" y="102997"/>
                  </a:lnTo>
                  <a:lnTo>
                    <a:pt x="806284" y="102997"/>
                  </a:lnTo>
                  <a:lnTo>
                    <a:pt x="806284" y="70688"/>
                  </a:lnTo>
                  <a:lnTo>
                    <a:pt x="806284" y="64046"/>
                  </a:lnTo>
                  <a:close/>
                </a:path>
                <a:path w="4450080" h="238125">
                  <a:moveTo>
                    <a:pt x="990739" y="201764"/>
                  </a:moveTo>
                  <a:lnTo>
                    <a:pt x="981875" y="201764"/>
                  </a:lnTo>
                  <a:lnTo>
                    <a:pt x="976998" y="201472"/>
                  </a:lnTo>
                  <a:lnTo>
                    <a:pt x="975233" y="200329"/>
                  </a:lnTo>
                  <a:lnTo>
                    <a:pt x="975144" y="200202"/>
                  </a:lnTo>
                  <a:lnTo>
                    <a:pt x="974788" y="199631"/>
                  </a:lnTo>
                  <a:lnTo>
                    <a:pt x="974788" y="162191"/>
                  </a:lnTo>
                  <a:lnTo>
                    <a:pt x="974788" y="121920"/>
                  </a:lnTo>
                  <a:lnTo>
                    <a:pt x="959446" y="78117"/>
                  </a:lnTo>
                  <a:lnTo>
                    <a:pt x="913625" y="64046"/>
                  </a:lnTo>
                  <a:lnTo>
                    <a:pt x="860526" y="64046"/>
                  </a:lnTo>
                  <a:lnTo>
                    <a:pt x="860526" y="101346"/>
                  </a:lnTo>
                  <a:lnTo>
                    <a:pt x="923036" y="101346"/>
                  </a:lnTo>
                  <a:lnTo>
                    <a:pt x="927468" y="102552"/>
                  </a:lnTo>
                  <a:lnTo>
                    <a:pt x="932840" y="107353"/>
                  </a:lnTo>
                  <a:lnTo>
                    <a:pt x="934199" y="110871"/>
                  </a:lnTo>
                  <a:lnTo>
                    <a:pt x="934199" y="124891"/>
                  </a:lnTo>
                  <a:lnTo>
                    <a:pt x="934199" y="162191"/>
                  </a:lnTo>
                  <a:lnTo>
                    <a:pt x="934173" y="194513"/>
                  </a:lnTo>
                  <a:lnTo>
                    <a:pt x="933805" y="196811"/>
                  </a:lnTo>
                  <a:lnTo>
                    <a:pt x="932243" y="199517"/>
                  </a:lnTo>
                  <a:lnTo>
                    <a:pt x="929944" y="200202"/>
                  </a:lnTo>
                  <a:lnTo>
                    <a:pt x="893889" y="200202"/>
                  </a:lnTo>
                  <a:lnTo>
                    <a:pt x="891413" y="199580"/>
                  </a:lnTo>
                  <a:lnTo>
                    <a:pt x="888911" y="197027"/>
                  </a:lnTo>
                  <a:lnTo>
                    <a:pt x="888288" y="194513"/>
                  </a:lnTo>
                  <a:lnTo>
                    <a:pt x="888288" y="171081"/>
                  </a:lnTo>
                  <a:lnTo>
                    <a:pt x="889431" y="168059"/>
                  </a:lnTo>
                  <a:lnTo>
                    <a:pt x="891730" y="165709"/>
                  </a:lnTo>
                  <a:lnTo>
                    <a:pt x="894080" y="163372"/>
                  </a:lnTo>
                  <a:lnTo>
                    <a:pt x="897102" y="162191"/>
                  </a:lnTo>
                  <a:lnTo>
                    <a:pt x="934199" y="162191"/>
                  </a:lnTo>
                  <a:lnTo>
                    <a:pt x="934199" y="124891"/>
                  </a:lnTo>
                  <a:lnTo>
                    <a:pt x="901115" y="124891"/>
                  </a:lnTo>
                  <a:lnTo>
                    <a:pt x="877735" y="128422"/>
                  </a:lnTo>
                  <a:lnTo>
                    <a:pt x="861047" y="138976"/>
                  </a:lnTo>
                  <a:lnTo>
                    <a:pt x="851027" y="156565"/>
                  </a:lnTo>
                  <a:lnTo>
                    <a:pt x="847699" y="181190"/>
                  </a:lnTo>
                  <a:lnTo>
                    <a:pt x="847699" y="187617"/>
                  </a:lnTo>
                  <a:lnTo>
                    <a:pt x="860844" y="225933"/>
                  </a:lnTo>
                  <a:lnTo>
                    <a:pt x="900798" y="237502"/>
                  </a:lnTo>
                  <a:lnTo>
                    <a:pt x="939673" y="237502"/>
                  </a:lnTo>
                  <a:lnTo>
                    <a:pt x="946213" y="234480"/>
                  </a:lnTo>
                  <a:lnTo>
                    <a:pt x="948969" y="228434"/>
                  </a:lnTo>
                  <a:lnTo>
                    <a:pt x="948410" y="230098"/>
                  </a:lnTo>
                  <a:lnTo>
                    <a:pt x="950201" y="232029"/>
                  </a:lnTo>
                  <a:lnTo>
                    <a:pt x="958596" y="236410"/>
                  </a:lnTo>
                  <a:lnTo>
                    <a:pt x="962634" y="237502"/>
                  </a:lnTo>
                  <a:lnTo>
                    <a:pt x="990739" y="237502"/>
                  </a:lnTo>
                  <a:lnTo>
                    <a:pt x="990739" y="228434"/>
                  </a:lnTo>
                  <a:lnTo>
                    <a:pt x="990739" y="201764"/>
                  </a:lnTo>
                  <a:close/>
                </a:path>
                <a:path w="4450080" h="238125">
                  <a:moveTo>
                    <a:pt x="1147737" y="176428"/>
                  </a:moveTo>
                  <a:lnTo>
                    <a:pt x="1127150" y="135369"/>
                  </a:lnTo>
                  <a:lnTo>
                    <a:pt x="1097140" y="128409"/>
                  </a:lnTo>
                  <a:lnTo>
                    <a:pt x="1083348" y="128409"/>
                  </a:lnTo>
                  <a:lnTo>
                    <a:pt x="1081151" y="127812"/>
                  </a:lnTo>
                  <a:lnTo>
                    <a:pt x="1078242" y="125412"/>
                  </a:lnTo>
                  <a:lnTo>
                    <a:pt x="1077506" y="123431"/>
                  </a:lnTo>
                  <a:lnTo>
                    <a:pt x="1077506" y="106616"/>
                  </a:lnTo>
                  <a:lnTo>
                    <a:pt x="1078369" y="104686"/>
                  </a:lnTo>
                  <a:lnTo>
                    <a:pt x="1081862" y="102031"/>
                  </a:lnTo>
                  <a:lnTo>
                    <a:pt x="1084668" y="101346"/>
                  </a:lnTo>
                  <a:lnTo>
                    <a:pt x="1141323" y="101346"/>
                  </a:lnTo>
                  <a:lnTo>
                    <a:pt x="1141323" y="64046"/>
                  </a:lnTo>
                  <a:lnTo>
                    <a:pt x="1091742" y="64046"/>
                  </a:lnTo>
                  <a:lnTo>
                    <a:pt x="1079474" y="64757"/>
                  </a:lnTo>
                  <a:lnTo>
                    <a:pt x="1045083" y="81648"/>
                  </a:lnTo>
                  <a:lnTo>
                    <a:pt x="1036993" y="111048"/>
                  </a:lnTo>
                  <a:lnTo>
                    <a:pt x="1036993" y="120357"/>
                  </a:lnTo>
                  <a:lnTo>
                    <a:pt x="1057440" y="161163"/>
                  </a:lnTo>
                  <a:lnTo>
                    <a:pt x="1088224" y="167665"/>
                  </a:lnTo>
                  <a:lnTo>
                    <a:pt x="1104773" y="167665"/>
                  </a:lnTo>
                  <a:lnTo>
                    <a:pt x="1107147" y="170243"/>
                  </a:lnTo>
                  <a:lnTo>
                    <a:pt x="1107147" y="195033"/>
                  </a:lnTo>
                  <a:lnTo>
                    <a:pt x="1106360" y="197027"/>
                  </a:lnTo>
                  <a:lnTo>
                    <a:pt x="1104798" y="198323"/>
                  </a:lnTo>
                  <a:lnTo>
                    <a:pt x="1103236" y="199580"/>
                  </a:lnTo>
                  <a:lnTo>
                    <a:pt x="1100366" y="200202"/>
                  </a:lnTo>
                  <a:lnTo>
                    <a:pt x="1038644" y="200202"/>
                  </a:lnTo>
                  <a:lnTo>
                    <a:pt x="1038644" y="237502"/>
                  </a:lnTo>
                  <a:lnTo>
                    <a:pt x="1092987" y="237502"/>
                  </a:lnTo>
                  <a:lnTo>
                    <a:pt x="1105141" y="236778"/>
                  </a:lnTo>
                  <a:lnTo>
                    <a:pt x="1139545" y="219290"/>
                  </a:lnTo>
                  <a:lnTo>
                    <a:pt x="1147737" y="190817"/>
                  </a:lnTo>
                  <a:lnTo>
                    <a:pt x="1147737" y="176428"/>
                  </a:lnTo>
                  <a:close/>
                </a:path>
                <a:path w="4450080" h="238125">
                  <a:moveTo>
                    <a:pt x="1666824" y="176428"/>
                  </a:moveTo>
                  <a:lnTo>
                    <a:pt x="1646224" y="135369"/>
                  </a:lnTo>
                  <a:lnTo>
                    <a:pt x="1616151" y="128409"/>
                  </a:lnTo>
                  <a:lnTo>
                    <a:pt x="1602435" y="128409"/>
                  </a:lnTo>
                  <a:lnTo>
                    <a:pt x="1600149" y="127812"/>
                  </a:lnTo>
                  <a:lnTo>
                    <a:pt x="1598752" y="126606"/>
                  </a:lnTo>
                  <a:lnTo>
                    <a:pt x="1597228" y="125412"/>
                  </a:lnTo>
                  <a:lnTo>
                    <a:pt x="1596593" y="123431"/>
                  </a:lnTo>
                  <a:lnTo>
                    <a:pt x="1596593" y="106616"/>
                  </a:lnTo>
                  <a:lnTo>
                    <a:pt x="1597355" y="104686"/>
                  </a:lnTo>
                  <a:lnTo>
                    <a:pt x="1599133" y="103390"/>
                  </a:lnTo>
                  <a:lnTo>
                    <a:pt x="1600911" y="102031"/>
                  </a:lnTo>
                  <a:lnTo>
                    <a:pt x="1603705" y="101346"/>
                  </a:lnTo>
                  <a:lnTo>
                    <a:pt x="1660347" y="101346"/>
                  </a:lnTo>
                  <a:lnTo>
                    <a:pt x="1660347" y="64046"/>
                  </a:lnTo>
                  <a:lnTo>
                    <a:pt x="1610817" y="64046"/>
                  </a:lnTo>
                  <a:lnTo>
                    <a:pt x="1598523" y="64757"/>
                  </a:lnTo>
                  <a:lnTo>
                    <a:pt x="1564106" y="81648"/>
                  </a:lnTo>
                  <a:lnTo>
                    <a:pt x="1556080" y="111048"/>
                  </a:lnTo>
                  <a:lnTo>
                    <a:pt x="1556080" y="120357"/>
                  </a:lnTo>
                  <a:lnTo>
                    <a:pt x="1576463" y="161163"/>
                  </a:lnTo>
                  <a:lnTo>
                    <a:pt x="1607261" y="167665"/>
                  </a:lnTo>
                  <a:lnTo>
                    <a:pt x="1623771" y="167665"/>
                  </a:lnTo>
                  <a:lnTo>
                    <a:pt x="1626184" y="170243"/>
                  </a:lnTo>
                  <a:lnTo>
                    <a:pt x="1626184" y="195033"/>
                  </a:lnTo>
                  <a:lnTo>
                    <a:pt x="1625422" y="197027"/>
                  </a:lnTo>
                  <a:lnTo>
                    <a:pt x="1623898" y="198323"/>
                  </a:lnTo>
                  <a:lnTo>
                    <a:pt x="1622247" y="199580"/>
                  </a:lnTo>
                  <a:lnTo>
                    <a:pt x="1619453" y="200202"/>
                  </a:lnTo>
                  <a:lnTo>
                    <a:pt x="1557731" y="200202"/>
                  </a:lnTo>
                  <a:lnTo>
                    <a:pt x="1557731" y="237502"/>
                  </a:lnTo>
                  <a:lnTo>
                    <a:pt x="1612087" y="237502"/>
                  </a:lnTo>
                  <a:lnTo>
                    <a:pt x="1624228" y="236778"/>
                  </a:lnTo>
                  <a:lnTo>
                    <a:pt x="1658569" y="219290"/>
                  </a:lnTo>
                  <a:lnTo>
                    <a:pt x="1666824" y="190817"/>
                  </a:lnTo>
                  <a:lnTo>
                    <a:pt x="1666824" y="176428"/>
                  </a:lnTo>
                  <a:close/>
                </a:path>
                <a:path w="4450080" h="238125">
                  <a:moveTo>
                    <a:pt x="1847037" y="120357"/>
                  </a:moveTo>
                  <a:lnTo>
                    <a:pt x="1833448" y="78752"/>
                  </a:lnTo>
                  <a:lnTo>
                    <a:pt x="1807159" y="65189"/>
                  </a:lnTo>
                  <a:lnTo>
                    <a:pt x="1807159" y="110185"/>
                  </a:lnTo>
                  <a:lnTo>
                    <a:pt x="1807159" y="131305"/>
                  </a:lnTo>
                  <a:lnTo>
                    <a:pt x="1761820" y="131305"/>
                  </a:lnTo>
                  <a:lnTo>
                    <a:pt x="1761858" y="110185"/>
                  </a:lnTo>
                  <a:lnTo>
                    <a:pt x="1762836" y="106692"/>
                  </a:lnTo>
                  <a:lnTo>
                    <a:pt x="1764614" y="104559"/>
                  </a:lnTo>
                  <a:lnTo>
                    <a:pt x="1766519" y="102412"/>
                  </a:lnTo>
                  <a:lnTo>
                    <a:pt x="1770329" y="101346"/>
                  </a:lnTo>
                  <a:lnTo>
                    <a:pt x="1798269" y="101346"/>
                  </a:lnTo>
                  <a:lnTo>
                    <a:pt x="1801317" y="102527"/>
                  </a:lnTo>
                  <a:lnTo>
                    <a:pt x="1803730" y="104863"/>
                  </a:lnTo>
                  <a:lnTo>
                    <a:pt x="1806016" y="107162"/>
                  </a:lnTo>
                  <a:lnTo>
                    <a:pt x="1807159" y="110185"/>
                  </a:lnTo>
                  <a:lnTo>
                    <a:pt x="1807159" y="65189"/>
                  </a:lnTo>
                  <a:lnTo>
                    <a:pt x="1806346" y="64973"/>
                  </a:lnTo>
                  <a:lnTo>
                    <a:pt x="1794332" y="64046"/>
                  </a:lnTo>
                  <a:lnTo>
                    <a:pt x="1779219" y="64046"/>
                  </a:lnTo>
                  <a:lnTo>
                    <a:pt x="1735150" y="77889"/>
                  </a:lnTo>
                  <a:lnTo>
                    <a:pt x="1721396" y="120357"/>
                  </a:lnTo>
                  <a:lnTo>
                    <a:pt x="1721307" y="179628"/>
                  </a:lnTo>
                  <a:lnTo>
                    <a:pt x="1722259" y="193675"/>
                  </a:lnTo>
                  <a:lnTo>
                    <a:pt x="1745056" y="229730"/>
                  </a:lnTo>
                  <a:lnTo>
                    <a:pt x="1782394" y="237502"/>
                  </a:lnTo>
                  <a:lnTo>
                    <a:pt x="1836877" y="237502"/>
                  </a:lnTo>
                  <a:lnTo>
                    <a:pt x="1836877" y="200202"/>
                  </a:lnTo>
                  <a:lnTo>
                    <a:pt x="1772996" y="200202"/>
                  </a:lnTo>
                  <a:lnTo>
                    <a:pt x="1768551" y="198996"/>
                  </a:lnTo>
                  <a:lnTo>
                    <a:pt x="1763217" y="194208"/>
                  </a:lnTo>
                  <a:lnTo>
                    <a:pt x="1761820" y="190690"/>
                  </a:lnTo>
                  <a:lnTo>
                    <a:pt x="1761820" y="168605"/>
                  </a:lnTo>
                  <a:lnTo>
                    <a:pt x="1847037" y="168605"/>
                  </a:lnTo>
                  <a:lnTo>
                    <a:pt x="1847037" y="131305"/>
                  </a:lnTo>
                  <a:lnTo>
                    <a:pt x="1847037" y="120357"/>
                  </a:lnTo>
                  <a:close/>
                </a:path>
                <a:path w="4450080" h="238125">
                  <a:moveTo>
                    <a:pt x="2022551" y="121920"/>
                  </a:moveTo>
                  <a:lnTo>
                    <a:pt x="2021624" y="108051"/>
                  </a:lnTo>
                  <a:lnTo>
                    <a:pt x="2020074" y="101346"/>
                  </a:lnTo>
                  <a:lnTo>
                    <a:pt x="2018868" y="96113"/>
                  </a:lnTo>
                  <a:lnTo>
                    <a:pt x="1989759" y="67564"/>
                  </a:lnTo>
                  <a:lnTo>
                    <a:pt x="1964639" y="64046"/>
                  </a:lnTo>
                  <a:lnTo>
                    <a:pt x="1937969" y="64046"/>
                  </a:lnTo>
                  <a:lnTo>
                    <a:pt x="1930603" y="66255"/>
                  </a:lnTo>
                  <a:lnTo>
                    <a:pt x="1928063" y="70688"/>
                  </a:lnTo>
                  <a:lnTo>
                    <a:pt x="1930984" y="64046"/>
                  </a:lnTo>
                  <a:lnTo>
                    <a:pt x="1891995" y="64046"/>
                  </a:lnTo>
                  <a:lnTo>
                    <a:pt x="1891995" y="237502"/>
                  </a:lnTo>
                  <a:lnTo>
                    <a:pt x="1932635" y="237502"/>
                  </a:lnTo>
                  <a:lnTo>
                    <a:pt x="1932635" y="109791"/>
                  </a:lnTo>
                  <a:lnTo>
                    <a:pt x="1933651" y="107353"/>
                  </a:lnTo>
                  <a:lnTo>
                    <a:pt x="1935937" y="104952"/>
                  </a:lnTo>
                  <a:lnTo>
                    <a:pt x="1938096" y="102552"/>
                  </a:lnTo>
                  <a:lnTo>
                    <a:pt x="1941652" y="101346"/>
                  </a:lnTo>
                  <a:lnTo>
                    <a:pt x="1972513" y="101346"/>
                  </a:lnTo>
                  <a:lnTo>
                    <a:pt x="1975942" y="102577"/>
                  </a:lnTo>
                  <a:lnTo>
                    <a:pt x="1980768" y="107480"/>
                  </a:lnTo>
                  <a:lnTo>
                    <a:pt x="1982038" y="110972"/>
                  </a:lnTo>
                  <a:lnTo>
                    <a:pt x="1982038" y="237502"/>
                  </a:lnTo>
                  <a:lnTo>
                    <a:pt x="2022551" y="237502"/>
                  </a:lnTo>
                  <a:lnTo>
                    <a:pt x="2022551" y="121920"/>
                  </a:lnTo>
                  <a:close/>
                </a:path>
                <a:path w="4450080" h="238125">
                  <a:moveTo>
                    <a:pt x="2185619" y="176428"/>
                  </a:moveTo>
                  <a:lnTo>
                    <a:pt x="2165019" y="135369"/>
                  </a:lnTo>
                  <a:lnTo>
                    <a:pt x="2135073" y="128409"/>
                  </a:lnTo>
                  <a:lnTo>
                    <a:pt x="2121230" y="128409"/>
                  </a:lnTo>
                  <a:lnTo>
                    <a:pt x="2119071" y="127812"/>
                  </a:lnTo>
                  <a:lnTo>
                    <a:pt x="2117547" y="126606"/>
                  </a:lnTo>
                  <a:lnTo>
                    <a:pt x="2116150" y="125412"/>
                  </a:lnTo>
                  <a:lnTo>
                    <a:pt x="2115388" y="123431"/>
                  </a:lnTo>
                  <a:lnTo>
                    <a:pt x="2115388" y="106616"/>
                  </a:lnTo>
                  <a:lnTo>
                    <a:pt x="2116277" y="104686"/>
                  </a:lnTo>
                  <a:lnTo>
                    <a:pt x="2117928" y="103390"/>
                  </a:lnTo>
                  <a:lnTo>
                    <a:pt x="2119706" y="102031"/>
                  </a:lnTo>
                  <a:lnTo>
                    <a:pt x="2122627" y="101346"/>
                  </a:lnTo>
                  <a:lnTo>
                    <a:pt x="2179269" y="101346"/>
                  </a:lnTo>
                  <a:lnTo>
                    <a:pt x="2179269" y="64046"/>
                  </a:lnTo>
                  <a:lnTo>
                    <a:pt x="2129612" y="64046"/>
                  </a:lnTo>
                  <a:lnTo>
                    <a:pt x="2117369" y="64757"/>
                  </a:lnTo>
                  <a:lnTo>
                    <a:pt x="2082965" y="81648"/>
                  </a:lnTo>
                  <a:lnTo>
                    <a:pt x="2074875" y="111048"/>
                  </a:lnTo>
                  <a:lnTo>
                    <a:pt x="2074875" y="120357"/>
                  </a:lnTo>
                  <a:lnTo>
                    <a:pt x="2088083" y="156095"/>
                  </a:lnTo>
                  <a:lnTo>
                    <a:pt x="2126056" y="167665"/>
                  </a:lnTo>
                  <a:lnTo>
                    <a:pt x="2142693" y="167665"/>
                  </a:lnTo>
                  <a:lnTo>
                    <a:pt x="2144979" y="170243"/>
                  </a:lnTo>
                  <a:lnTo>
                    <a:pt x="2144979" y="195033"/>
                  </a:lnTo>
                  <a:lnTo>
                    <a:pt x="2144217" y="197027"/>
                  </a:lnTo>
                  <a:lnTo>
                    <a:pt x="2142693" y="198323"/>
                  </a:lnTo>
                  <a:lnTo>
                    <a:pt x="2141169" y="199580"/>
                  </a:lnTo>
                  <a:lnTo>
                    <a:pt x="2138248" y="200202"/>
                  </a:lnTo>
                  <a:lnTo>
                    <a:pt x="2076526" y="200202"/>
                  </a:lnTo>
                  <a:lnTo>
                    <a:pt x="2076526" y="237502"/>
                  </a:lnTo>
                  <a:lnTo>
                    <a:pt x="2130882" y="237502"/>
                  </a:lnTo>
                  <a:lnTo>
                    <a:pt x="2143036" y="236778"/>
                  </a:lnTo>
                  <a:lnTo>
                    <a:pt x="2177465" y="219290"/>
                  </a:lnTo>
                  <a:lnTo>
                    <a:pt x="2185619" y="190817"/>
                  </a:lnTo>
                  <a:lnTo>
                    <a:pt x="2185619" y="176428"/>
                  </a:lnTo>
                  <a:close/>
                </a:path>
                <a:path w="4450080" h="238125">
                  <a:moveTo>
                    <a:pt x="2369388" y="121920"/>
                  </a:moveTo>
                  <a:lnTo>
                    <a:pt x="2368435" y="108013"/>
                  </a:lnTo>
                  <a:lnTo>
                    <a:pt x="2366835" y="101346"/>
                  </a:lnTo>
                  <a:lnTo>
                    <a:pt x="2365578" y="96075"/>
                  </a:lnTo>
                  <a:lnTo>
                    <a:pt x="2334984" y="67564"/>
                  </a:lnTo>
                  <a:lnTo>
                    <a:pt x="2328875" y="66268"/>
                  </a:lnTo>
                  <a:lnTo>
                    <a:pt x="2328875" y="110871"/>
                  </a:lnTo>
                  <a:lnTo>
                    <a:pt x="2328875" y="190690"/>
                  </a:lnTo>
                  <a:lnTo>
                    <a:pt x="2327605" y="194208"/>
                  </a:lnTo>
                  <a:lnTo>
                    <a:pt x="2324811" y="196608"/>
                  </a:lnTo>
                  <a:lnTo>
                    <a:pt x="2322271" y="198996"/>
                  </a:lnTo>
                  <a:lnTo>
                    <a:pt x="2317699" y="200202"/>
                  </a:lnTo>
                  <a:lnTo>
                    <a:pt x="2288362" y="200202"/>
                  </a:lnTo>
                  <a:lnTo>
                    <a:pt x="2283917" y="198996"/>
                  </a:lnTo>
                  <a:lnTo>
                    <a:pt x="2281123" y="196608"/>
                  </a:lnTo>
                  <a:lnTo>
                    <a:pt x="2278456" y="194208"/>
                  </a:lnTo>
                  <a:lnTo>
                    <a:pt x="2277186" y="190690"/>
                  </a:lnTo>
                  <a:lnTo>
                    <a:pt x="2277186" y="110871"/>
                  </a:lnTo>
                  <a:lnTo>
                    <a:pt x="2278456" y="107353"/>
                  </a:lnTo>
                  <a:lnTo>
                    <a:pt x="2281123" y="104952"/>
                  </a:lnTo>
                  <a:lnTo>
                    <a:pt x="2283917" y="102552"/>
                  </a:lnTo>
                  <a:lnTo>
                    <a:pt x="2288362" y="101346"/>
                  </a:lnTo>
                  <a:lnTo>
                    <a:pt x="2317699" y="101346"/>
                  </a:lnTo>
                  <a:lnTo>
                    <a:pt x="2322271" y="102552"/>
                  </a:lnTo>
                  <a:lnTo>
                    <a:pt x="2324811" y="104952"/>
                  </a:lnTo>
                  <a:lnTo>
                    <a:pt x="2327605" y="107353"/>
                  </a:lnTo>
                  <a:lnTo>
                    <a:pt x="2328875" y="110871"/>
                  </a:lnTo>
                  <a:lnTo>
                    <a:pt x="2328875" y="66268"/>
                  </a:lnTo>
                  <a:lnTo>
                    <a:pt x="2322588" y="64935"/>
                  </a:lnTo>
                  <a:lnTo>
                    <a:pt x="2308301" y="64046"/>
                  </a:lnTo>
                  <a:lnTo>
                    <a:pt x="2297760" y="64046"/>
                  </a:lnTo>
                  <a:lnTo>
                    <a:pt x="2252040" y="78117"/>
                  </a:lnTo>
                  <a:lnTo>
                    <a:pt x="2236673" y="121920"/>
                  </a:lnTo>
                  <a:lnTo>
                    <a:pt x="2236673" y="179628"/>
                  </a:lnTo>
                  <a:lnTo>
                    <a:pt x="2252040" y="223507"/>
                  </a:lnTo>
                  <a:lnTo>
                    <a:pt x="2297760" y="237502"/>
                  </a:lnTo>
                  <a:lnTo>
                    <a:pt x="2308301" y="237502"/>
                  </a:lnTo>
                  <a:lnTo>
                    <a:pt x="2354148" y="223507"/>
                  </a:lnTo>
                  <a:lnTo>
                    <a:pt x="2366835" y="200202"/>
                  </a:lnTo>
                  <a:lnTo>
                    <a:pt x="2368435" y="193548"/>
                  </a:lnTo>
                  <a:lnTo>
                    <a:pt x="2369388" y="179628"/>
                  </a:lnTo>
                  <a:lnTo>
                    <a:pt x="2369388" y="121920"/>
                  </a:lnTo>
                  <a:close/>
                </a:path>
                <a:path w="4450080" h="238125">
                  <a:moveTo>
                    <a:pt x="2536012" y="64046"/>
                  </a:moveTo>
                  <a:lnTo>
                    <a:pt x="2484704" y="64046"/>
                  </a:lnTo>
                  <a:lnTo>
                    <a:pt x="2477465" y="66255"/>
                  </a:lnTo>
                  <a:lnTo>
                    <a:pt x="2474798" y="70688"/>
                  </a:lnTo>
                  <a:lnTo>
                    <a:pt x="2477338" y="64046"/>
                  </a:lnTo>
                  <a:lnTo>
                    <a:pt x="2415108" y="64046"/>
                  </a:lnTo>
                  <a:lnTo>
                    <a:pt x="2415108" y="101346"/>
                  </a:lnTo>
                  <a:lnTo>
                    <a:pt x="2438476" y="101346"/>
                  </a:lnTo>
                  <a:lnTo>
                    <a:pt x="2438476" y="200202"/>
                  </a:lnTo>
                  <a:lnTo>
                    <a:pt x="2415108" y="200202"/>
                  </a:lnTo>
                  <a:lnTo>
                    <a:pt x="2415108" y="237502"/>
                  </a:lnTo>
                  <a:lnTo>
                    <a:pt x="2513914" y="237502"/>
                  </a:lnTo>
                  <a:lnTo>
                    <a:pt x="2513914" y="200202"/>
                  </a:lnTo>
                  <a:lnTo>
                    <a:pt x="2478989" y="200202"/>
                  </a:lnTo>
                  <a:lnTo>
                    <a:pt x="2478989" y="116370"/>
                  </a:lnTo>
                  <a:lnTo>
                    <a:pt x="2479116" y="113398"/>
                  </a:lnTo>
                  <a:lnTo>
                    <a:pt x="2480386" y="110426"/>
                  </a:lnTo>
                  <a:lnTo>
                    <a:pt x="2484958" y="104482"/>
                  </a:lnTo>
                  <a:lnTo>
                    <a:pt x="2488514" y="102997"/>
                  </a:lnTo>
                  <a:lnTo>
                    <a:pt x="2536012" y="102997"/>
                  </a:lnTo>
                  <a:lnTo>
                    <a:pt x="2536012" y="70688"/>
                  </a:lnTo>
                  <a:lnTo>
                    <a:pt x="2536012" y="64046"/>
                  </a:lnTo>
                  <a:close/>
                </a:path>
                <a:path w="4450080" h="238125">
                  <a:moveTo>
                    <a:pt x="2704414" y="176428"/>
                  </a:moveTo>
                  <a:lnTo>
                    <a:pt x="2683878" y="135369"/>
                  </a:lnTo>
                  <a:lnTo>
                    <a:pt x="2653868" y="128409"/>
                  </a:lnTo>
                  <a:lnTo>
                    <a:pt x="2640025" y="128409"/>
                  </a:lnTo>
                  <a:lnTo>
                    <a:pt x="2637866" y="127812"/>
                  </a:lnTo>
                  <a:lnTo>
                    <a:pt x="2636469" y="126606"/>
                  </a:lnTo>
                  <a:lnTo>
                    <a:pt x="2634945" y="125412"/>
                  </a:lnTo>
                  <a:lnTo>
                    <a:pt x="2634183" y="123431"/>
                  </a:lnTo>
                  <a:lnTo>
                    <a:pt x="2634183" y="106616"/>
                  </a:lnTo>
                  <a:lnTo>
                    <a:pt x="2635072" y="104686"/>
                  </a:lnTo>
                  <a:lnTo>
                    <a:pt x="2636850" y="103390"/>
                  </a:lnTo>
                  <a:lnTo>
                    <a:pt x="2638628" y="102031"/>
                  </a:lnTo>
                  <a:lnTo>
                    <a:pt x="2641422" y="101346"/>
                  </a:lnTo>
                  <a:lnTo>
                    <a:pt x="2698064" y="101346"/>
                  </a:lnTo>
                  <a:lnTo>
                    <a:pt x="2698064" y="64046"/>
                  </a:lnTo>
                  <a:lnTo>
                    <a:pt x="2648534" y="64046"/>
                  </a:lnTo>
                  <a:lnTo>
                    <a:pt x="2636215" y="64757"/>
                  </a:lnTo>
                  <a:lnTo>
                    <a:pt x="2601823" y="81648"/>
                  </a:lnTo>
                  <a:lnTo>
                    <a:pt x="2593797" y="111048"/>
                  </a:lnTo>
                  <a:lnTo>
                    <a:pt x="2593797" y="120357"/>
                  </a:lnTo>
                  <a:lnTo>
                    <a:pt x="2614180" y="161163"/>
                  </a:lnTo>
                  <a:lnTo>
                    <a:pt x="2644978" y="167665"/>
                  </a:lnTo>
                  <a:lnTo>
                    <a:pt x="2661488" y="167665"/>
                  </a:lnTo>
                  <a:lnTo>
                    <a:pt x="2663901" y="170243"/>
                  </a:lnTo>
                  <a:lnTo>
                    <a:pt x="2663901" y="195033"/>
                  </a:lnTo>
                  <a:lnTo>
                    <a:pt x="2663139" y="197027"/>
                  </a:lnTo>
                  <a:lnTo>
                    <a:pt x="2661488" y="198323"/>
                  </a:lnTo>
                  <a:lnTo>
                    <a:pt x="2659964" y="199580"/>
                  </a:lnTo>
                  <a:lnTo>
                    <a:pt x="2657170" y="200202"/>
                  </a:lnTo>
                  <a:lnTo>
                    <a:pt x="2595321" y="200202"/>
                  </a:lnTo>
                  <a:lnTo>
                    <a:pt x="2595321" y="237502"/>
                  </a:lnTo>
                  <a:lnTo>
                    <a:pt x="2649677" y="237502"/>
                  </a:lnTo>
                  <a:lnTo>
                    <a:pt x="2661831" y="236778"/>
                  </a:lnTo>
                  <a:lnTo>
                    <a:pt x="2696260" y="219290"/>
                  </a:lnTo>
                  <a:lnTo>
                    <a:pt x="2704414" y="190817"/>
                  </a:lnTo>
                  <a:lnTo>
                    <a:pt x="2704414" y="176428"/>
                  </a:lnTo>
                  <a:close/>
                </a:path>
                <a:path w="4450080" h="238125">
                  <a:moveTo>
                    <a:pt x="3925773" y="0"/>
                  </a:moveTo>
                  <a:lnTo>
                    <a:pt x="3885260" y="0"/>
                  </a:lnTo>
                  <a:lnTo>
                    <a:pt x="3885260" y="64046"/>
                  </a:lnTo>
                  <a:lnTo>
                    <a:pt x="3885260" y="101346"/>
                  </a:lnTo>
                  <a:lnTo>
                    <a:pt x="3885260" y="191757"/>
                  </a:lnTo>
                  <a:lnTo>
                    <a:pt x="3884244" y="194208"/>
                  </a:lnTo>
                  <a:lnTo>
                    <a:pt x="3882085" y="196608"/>
                  </a:lnTo>
                  <a:lnTo>
                    <a:pt x="3879799" y="198996"/>
                  </a:lnTo>
                  <a:lnTo>
                    <a:pt x="3876243" y="200202"/>
                  </a:lnTo>
                  <a:lnTo>
                    <a:pt x="3845382" y="200202"/>
                  </a:lnTo>
                  <a:lnTo>
                    <a:pt x="3840937" y="198996"/>
                  </a:lnTo>
                  <a:lnTo>
                    <a:pt x="3838143" y="196608"/>
                  </a:lnTo>
                  <a:lnTo>
                    <a:pt x="3835476" y="194208"/>
                  </a:lnTo>
                  <a:lnTo>
                    <a:pt x="3834206" y="190690"/>
                  </a:lnTo>
                  <a:lnTo>
                    <a:pt x="3834206" y="110871"/>
                  </a:lnTo>
                  <a:lnTo>
                    <a:pt x="3835476" y="107353"/>
                  </a:lnTo>
                  <a:lnTo>
                    <a:pt x="3838143" y="104952"/>
                  </a:lnTo>
                  <a:lnTo>
                    <a:pt x="3840937" y="102552"/>
                  </a:lnTo>
                  <a:lnTo>
                    <a:pt x="3845382" y="101346"/>
                  </a:lnTo>
                  <a:lnTo>
                    <a:pt x="3885260" y="101346"/>
                  </a:lnTo>
                  <a:lnTo>
                    <a:pt x="3885260" y="64046"/>
                  </a:lnTo>
                  <a:lnTo>
                    <a:pt x="3854780" y="64046"/>
                  </a:lnTo>
                  <a:lnTo>
                    <a:pt x="3840480" y="64935"/>
                  </a:lnTo>
                  <a:lnTo>
                    <a:pt x="3802265" y="86118"/>
                  </a:lnTo>
                  <a:lnTo>
                    <a:pt x="3793693" y="121920"/>
                  </a:lnTo>
                  <a:lnTo>
                    <a:pt x="3793693" y="179628"/>
                  </a:lnTo>
                  <a:lnTo>
                    <a:pt x="3808806" y="223659"/>
                  </a:lnTo>
                  <a:lnTo>
                    <a:pt x="3854780" y="237502"/>
                  </a:lnTo>
                  <a:lnTo>
                    <a:pt x="3879291" y="237502"/>
                  </a:lnTo>
                  <a:lnTo>
                    <a:pt x="3886657" y="235292"/>
                  </a:lnTo>
                  <a:lnTo>
                    <a:pt x="3889705" y="230860"/>
                  </a:lnTo>
                  <a:lnTo>
                    <a:pt x="3886911" y="237502"/>
                  </a:lnTo>
                  <a:lnTo>
                    <a:pt x="3925773" y="237502"/>
                  </a:lnTo>
                  <a:lnTo>
                    <a:pt x="3925773" y="230860"/>
                  </a:lnTo>
                  <a:lnTo>
                    <a:pt x="3925773" y="200202"/>
                  </a:lnTo>
                  <a:lnTo>
                    <a:pt x="3925773" y="101346"/>
                  </a:lnTo>
                  <a:lnTo>
                    <a:pt x="3925773" y="0"/>
                  </a:lnTo>
                  <a:close/>
                </a:path>
                <a:path w="4450080" h="238125">
                  <a:moveTo>
                    <a:pt x="4104208" y="201764"/>
                  </a:moveTo>
                  <a:lnTo>
                    <a:pt x="4095318" y="201764"/>
                  </a:lnTo>
                  <a:lnTo>
                    <a:pt x="4090492" y="201472"/>
                  </a:lnTo>
                  <a:lnTo>
                    <a:pt x="4088714" y="200329"/>
                  </a:lnTo>
                  <a:lnTo>
                    <a:pt x="4088612" y="200202"/>
                  </a:lnTo>
                  <a:lnTo>
                    <a:pt x="4088206" y="199631"/>
                  </a:lnTo>
                  <a:lnTo>
                    <a:pt x="4088206" y="162191"/>
                  </a:lnTo>
                  <a:lnTo>
                    <a:pt x="4088206" y="121920"/>
                  </a:lnTo>
                  <a:lnTo>
                    <a:pt x="4072839" y="78117"/>
                  </a:lnTo>
                  <a:lnTo>
                    <a:pt x="4027119" y="64046"/>
                  </a:lnTo>
                  <a:lnTo>
                    <a:pt x="3973906" y="64046"/>
                  </a:lnTo>
                  <a:lnTo>
                    <a:pt x="3973906" y="101346"/>
                  </a:lnTo>
                  <a:lnTo>
                    <a:pt x="4036517" y="101346"/>
                  </a:lnTo>
                  <a:lnTo>
                    <a:pt x="4040962" y="102552"/>
                  </a:lnTo>
                  <a:lnTo>
                    <a:pt x="4046296" y="107353"/>
                  </a:lnTo>
                  <a:lnTo>
                    <a:pt x="4047693" y="110871"/>
                  </a:lnTo>
                  <a:lnTo>
                    <a:pt x="4047693" y="124891"/>
                  </a:lnTo>
                  <a:lnTo>
                    <a:pt x="4047693" y="162191"/>
                  </a:lnTo>
                  <a:lnTo>
                    <a:pt x="4047655" y="194513"/>
                  </a:lnTo>
                  <a:lnTo>
                    <a:pt x="4047185" y="196811"/>
                  </a:lnTo>
                  <a:lnTo>
                    <a:pt x="4045661" y="199517"/>
                  </a:lnTo>
                  <a:lnTo>
                    <a:pt x="4043375" y="200202"/>
                  </a:lnTo>
                  <a:lnTo>
                    <a:pt x="4007307" y="200202"/>
                  </a:lnTo>
                  <a:lnTo>
                    <a:pt x="4004894" y="199580"/>
                  </a:lnTo>
                  <a:lnTo>
                    <a:pt x="4003624" y="198323"/>
                  </a:lnTo>
                  <a:lnTo>
                    <a:pt x="4002354" y="197027"/>
                  </a:lnTo>
                  <a:lnTo>
                    <a:pt x="4001719" y="194513"/>
                  </a:lnTo>
                  <a:lnTo>
                    <a:pt x="4001719" y="171081"/>
                  </a:lnTo>
                  <a:lnTo>
                    <a:pt x="4002862" y="168059"/>
                  </a:lnTo>
                  <a:lnTo>
                    <a:pt x="4005148" y="165709"/>
                  </a:lnTo>
                  <a:lnTo>
                    <a:pt x="4007561" y="163372"/>
                  </a:lnTo>
                  <a:lnTo>
                    <a:pt x="4010482" y="162191"/>
                  </a:lnTo>
                  <a:lnTo>
                    <a:pt x="4047693" y="162191"/>
                  </a:lnTo>
                  <a:lnTo>
                    <a:pt x="4047693" y="124891"/>
                  </a:lnTo>
                  <a:lnTo>
                    <a:pt x="4014546" y="124891"/>
                  </a:lnTo>
                  <a:lnTo>
                    <a:pt x="3991178" y="128422"/>
                  </a:lnTo>
                  <a:lnTo>
                    <a:pt x="3974477" y="138976"/>
                  </a:lnTo>
                  <a:lnTo>
                    <a:pt x="3964432" y="156565"/>
                  </a:lnTo>
                  <a:lnTo>
                    <a:pt x="3961079" y="181190"/>
                  </a:lnTo>
                  <a:lnTo>
                    <a:pt x="3961079" y="187617"/>
                  </a:lnTo>
                  <a:lnTo>
                    <a:pt x="3974287" y="225933"/>
                  </a:lnTo>
                  <a:lnTo>
                    <a:pt x="4014292" y="237502"/>
                  </a:lnTo>
                  <a:lnTo>
                    <a:pt x="4053154" y="237502"/>
                  </a:lnTo>
                  <a:lnTo>
                    <a:pt x="4059631" y="234480"/>
                  </a:lnTo>
                  <a:lnTo>
                    <a:pt x="4062425" y="228434"/>
                  </a:lnTo>
                  <a:lnTo>
                    <a:pt x="4061790" y="230098"/>
                  </a:lnTo>
                  <a:lnTo>
                    <a:pt x="4063695" y="232029"/>
                  </a:lnTo>
                  <a:lnTo>
                    <a:pt x="4067759" y="234213"/>
                  </a:lnTo>
                  <a:lnTo>
                    <a:pt x="4072077" y="236410"/>
                  </a:lnTo>
                  <a:lnTo>
                    <a:pt x="4076014" y="237502"/>
                  </a:lnTo>
                  <a:lnTo>
                    <a:pt x="4104208" y="237502"/>
                  </a:lnTo>
                  <a:lnTo>
                    <a:pt x="4104208" y="228434"/>
                  </a:lnTo>
                  <a:lnTo>
                    <a:pt x="4104208" y="201764"/>
                  </a:lnTo>
                  <a:close/>
                </a:path>
                <a:path w="4450080" h="238125">
                  <a:moveTo>
                    <a:pt x="4264736" y="64046"/>
                  </a:moveTo>
                  <a:lnTo>
                    <a:pt x="4217873" y="64046"/>
                  </a:lnTo>
                  <a:lnTo>
                    <a:pt x="4217873" y="25577"/>
                  </a:lnTo>
                  <a:lnTo>
                    <a:pt x="4177360" y="25577"/>
                  </a:lnTo>
                  <a:lnTo>
                    <a:pt x="4177360" y="64046"/>
                  </a:lnTo>
                  <a:lnTo>
                    <a:pt x="4146880" y="64046"/>
                  </a:lnTo>
                  <a:lnTo>
                    <a:pt x="4146880" y="101346"/>
                  </a:lnTo>
                  <a:lnTo>
                    <a:pt x="4177360" y="101346"/>
                  </a:lnTo>
                  <a:lnTo>
                    <a:pt x="4177360" y="192379"/>
                  </a:lnTo>
                  <a:lnTo>
                    <a:pt x="4177995" y="201803"/>
                  </a:lnTo>
                  <a:lnTo>
                    <a:pt x="4200448" y="234340"/>
                  </a:lnTo>
                  <a:lnTo>
                    <a:pt x="4217619" y="237502"/>
                  </a:lnTo>
                  <a:lnTo>
                    <a:pt x="4264736" y="237502"/>
                  </a:lnTo>
                  <a:lnTo>
                    <a:pt x="4264736" y="200202"/>
                  </a:lnTo>
                  <a:lnTo>
                    <a:pt x="4222318" y="200202"/>
                  </a:lnTo>
                  <a:lnTo>
                    <a:pt x="4220159" y="199834"/>
                  </a:lnTo>
                  <a:lnTo>
                    <a:pt x="4219270" y="199110"/>
                  </a:lnTo>
                  <a:lnTo>
                    <a:pt x="4218381" y="198323"/>
                  </a:lnTo>
                  <a:lnTo>
                    <a:pt x="4217873" y="196634"/>
                  </a:lnTo>
                  <a:lnTo>
                    <a:pt x="4217873" y="101346"/>
                  </a:lnTo>
                  <a:lnTo>
                    <a:pt x="4264736" y="101346"/>
                  </a:lnTo>
                  <a:lnTo>
                    <a:pt x="4264736" y="64046"/>
                  </a:lnTo>
                  <a:close/>
                </a:path>
                <a:path w="4450080" h="238125">
                  <a:moveTo>
                    <a:pt x="4450029" y="201764"/>
                  </a:moveTo>
                  <a:lnTo>
                    <a:pt x="4441266" y="201764"/>
                  </a:lnTo>
                  <a:lnTo>
                    <a:pt x="4436313" y="201472"/>
                  </a:lnTo>
                  <a:lnTo>
                    <a:pt x="4434535" y="200329"/>
                  </a:lnTo>
                  <a:lnTo>
                    <a:pt x="4434459" y="200202"/>
                  </a:lnTo>
                  <a:lnTo>
                    <a:pt x="4434154" y="199631"/>
                  </a:lnTo>
                  <a:lnTo>
                    <a:pt x="4434154" y="162191"/>
                  </a:lnTo>
                  <a:lnTo>
                    <a:pt x="4434154" y="121920"/>
                  </a:lnTo>
                  <a:lnTo>
                    <a:pt x="4418787" y="78117"/>
                  </a:lnTo>
                  <a:lnTo>
                    <a:pt x="4372940" y="64046"/>
                  </a:lnTo>
                  <a:lnTo>
                    <a:pt x="4319854" y="64046"/>
                  </a:lnTo>
                  <a:lnTo>
                    <a:pt x="4319854" y="101346"/>
                  </a:lnTo>
                  <a:lnTo>
                    <a:pt x="4382338" y="101346"/>
                  </a:lnTo>
                  <a:lnTo>
                    <a:pt x="4386783" y="102552"/>
                  </a:lnTo>
                  <a:lnTo>
                    <a:pt x="4392117" y="107353"/>
                  </a:lnTo>
                  <a:lnTo>
                    <a:pt x="4393514" y="110871"/>
                  </a:lnTo>
                  <a:lnTo>
                    <a:pt x="4393514" y="124891"/>
                  </a:lnTo>
                  <a:lnTo>
                    <a:pt x="4393514" y="162191"/>
                  </a:lnTo>
                  <a:lnTo>
                    <a:pt x="4393489" y="194513"/>
                  </a:lnTo>
                  <a:lnTo>
                    <a:pt x="4393133" y="196811"/>
                  </a:lnTo>
                  <a:lnTo>
                    <a:pt x="4391609" y="199517"/>
                  </a:lnTo>
                  <a:lnTo>
                    <a:pt x="4389323" y="200202"/>
                  </a:lnTo>
                  <a:lnTo>
                    <a:pt x="4353255" y="200202"/>
                  </a:lnTo>
                  <a:lnTo>
                    <a:pt x="4350715" y="199580"/>
                  </a:lnTo>
                  <a:lnTo>
                    <a:pt x="4349445" y="198323"/>
                  </a:lnTo>
                  <a:lnTo>
                    <a:pt x="4348302" y="197027"/>
                  </a:lnTo>
                  <a:lnTo>
                    <a:pt x="4347667" y="194513"/>
                  </a:lnTo>
                  <a:lnTo>
                    <a:pt x="4347667" y="171081"/>
                  </a:lnTo>
                  <a:lnTo>
                    <a:pt x="4348810" y="168059"/>
                  </a:lnTo>
                  <a:lnTo>
                    <a:pt x="4353382" y="163372"/>
                  </a:lnTo>
                  <a:lnTo>
                    <a:pt x="4356430" y="162191"/>
                  </a:lnTo>
                  <a:lnTo>
                    <a:pt x="4393514" y="162191"/>
                  </a:lnTo>
                  <a:lnTo>
                    <a:pt x="4393514" y="124891"/>
                  </a:lnTo>
                  <a:lnTo>
                    <a:pt x="4360494" y="124891"/>
                  </a:lnTo>
                  <a:lnTo>
                    <a:pt x="4337075" y="128422"/>
                  </a:lnTo>
                  <a:lnTo>
                    <a:pt x="4320375" y="138976"/>
                  </a:lnTo>
                  <a:lnTo>
                    <a:pt x="4310354" y="156565"/>
                  </a:lnTo>
                  <a:lnTo>
                    <a:pt x="4307027" y="181190"/>
                  </a:lnTo>
                  <a:lnTo>
                    <a:pt x="4307027" y="187617"/>
                  </a:lnTo>
                  <a:lnTo>
                    <a:pt x="4320235" y="225933"/>
                  </a:lnTo>
                  <a:lnTo>
                    <a:pt x="4360113" y="237502"/>
                  </a:lnTo>
                  <a:lnTo>
                    <a:pt x="4398975" y="237502"/>
                  </a:lnTo>
                  <a:lnTo>
                    <a:pt x="4405579" y="234480"/>
                  </a:lnTo>
                  <a:lnTo>
                    <a:pt x="4408373" y="228434"/>
                  </a:lnTo>
                  <a:lnTo>
                    <a:pt x="4407738" y="230098"/>
                  </a:lnTo>
                  <a:lnTo>
                    <a:pt x="4409516" y="232029"/>
                  </a:lnTo>
                  <a:lnTo>
                    <a:pt x="4417898" y="236410"/>
                  </a:lnTo>
                  <a:lnTo>
                    <a:pt x="4421962" y="237502"/>
                  </a:lnTo>
                  <a:lnTo>
                    <a:pt x="4450029" y="237502"/>
                  </a:lnTo>
                  <a:lnTo>
                    <a:pt x="4450029" y="228434"/>
                  </a:lnTo>
                  <a:lnTo>
                    <a:pt x="4450029" y="201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2042" y="4040162"/>
              <a:ext cx="2714917" cy="29193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678456" y="4421162"/>
              <a:ext cx="7554595" cy="673100"/>
            </a:xfrm>
            <a:custGeom>
              <a:avLst/>
              <a:gdLst/>
              <a:ahLst/>
              <a:cxnLst/>
              <a:rect l="l" t="t" r="r" b="b"/>
              <a:pathLst>
                <a:path w="7554594" h="673100">
                  <a:moveTo>
                    <a:pt x="117779" y="445046"/>
                  </a:moveTo>
                  <a:lnTo>
                    <a:pt x="71005" y="445046"/>
                  </a:lnTo>
                  <a:lnTo>
                    <a:pt x="71005" y="406577"/>
                  </a:lnTo>
                  <a:lnTo>
                    <a:pt x="30429" y="406577"/>
                  </a:lnTo>
                  <a:lnTo>
                    <a:pt x="30429" y="445046"/>
                  </a:lnTo>
                  <a:lnTo>
                    <a:pt x="0" y="445046"/>
                  </a:lnTo>
                  <a:lnTo>
                    <a:pt x="0" y="482346"/>
                  </a:lnTo>
                  <a:lnTo>
                    <a:pt x="30429" y="482346"/>
                  </a:lnTo>
                  <a:lnTo>
                    <a:pt x="30429" y="573379"/>
                  </a:lnTo>
                  <a:lnTo>
                    <a:pt x="31076" y="582803"/>
                  </a:lnTo>
                  <a:lnTo>
                    <a:pt x="53530" y="615340"/>
                  </a:lnTo>
                  <a:lnTo>
                    <a:pt x="70700" y="618502"/>
                  </a:lnTo>
                  <a:lnTo>
                    <a:pt x="117779" y="618502"/>
                  </a:lnTo>
                  <a:lnTo>
                    <a:pt x="117779" y="581202"/>
                  </a:lnTo>
                  <a:lnTo>
                    <a:pt x="75412" y="581202"/>
                  </a:lnTo>
                  <a:lnTo>
                    <a:pt x="73279" y="580834"/>
                  </a:lnTo>
                  <a:lnTo>
                    <a:pt x="72339" y="580110"/>
                  </a:lnTo>
                  <a:lnTo>
                    <a:pt x="71462" y="579323"/>
                  </a:lnTo>
                  <a:lnTo>
                    <a:pt x="71005" y="577634"/>
                  </a:lnTo>
                  <a:lnTo>
                    <a:pt x="71005" y="482346"/>
                  </a:lnTo>
                  <a:lnTo>
                    <a:pt x="117779" y="482346"/>
                  </a:lnTo>
                  <a:lnTo>
                    <a:pt x="117779" y="445046"/>
                  </a:lnTo>
                  <a:close/>
                </a:path>
                <a:path w="7554594" h="673100">
                  <a:moveTo>
                    <a:pt x="253504" y="381000"/>
                  </a:moveTo>
                  <a:lnTo>
                    <a:pt x="209791" y="381000"/>
                  </a:lnTo>
                  <a:lnTo>
                    <a:pt x="209791" y="423075"/>
                  </a:lnTo>
                  <a:lnTo>
                    <a:pt x="253504" y="423075"/>
                  </a:lnTo>
                  <a:lnTo>
                    <a:pt x="253504" y="381000"/>
                  </a:lnTo>
                  <a:close/>
                </a:path>
                <a:path w="7554594" h="673100">
                  <a:moveTo>
                    <a:pt x="299326" y="581202"/>
                  </a:moveTo>
                  <a:lnTo>
                    <a:pt x="251929" y="581202"/>
                  </a:lnTo>
                  <a:lnTo>
                    <a:pt x="251929" y="445046"/>
                  </a:lnTo>
                  <a:lnTo>
                    <a:pt x="164350" y="445046"/>
                  </a:lnTo>
                  <a:lnTo>
                    <a:pt x="164350" y="482346"/>
                  </a:lnTo>
                  <a:lnTo>
                    <a:pt x="211429" y="482346"/>
                  </a:lnTo>
                  <a:lnTo>
                    <a:pt x="211429" y="618502"/>
                  </a:lnTo>
                  <a:lnTo>
                    <a:pt x="299326" y="618502"/>
                  </a:lnTo>
                  <a:lnTo>
                    <a:pt x="299326" y="581202"/>
                  </a:lnTo>
                  <a:close/>
                </a:path>
                <a:path w="7554594" h="673100">
                  <a:moveTo>
                    <a:pt x="484162" y="496900"/>
                  </a:moveTo>
                  <a:lnTo>
                    <a:pt x="483463" y="483908"/>
                  </a:lnTo>
                  <a:lnTo>
                    <a:pt x="482663" y="479767"/>
                  </a:lnTo>
                  <a:lnTo>
                    <a:pt x="481368" y="472935"/>
                  </a:lnTo>
                  <a:lnTo>
                    <a:pt x="449872" y="445795"/>
                  </a:lnTo>
                  <a:lnTo>
                    <a:pt x="439356" y="445046"/>
                  </a:lnTo>
                  <a:lnTo>
                    <a:pt x="437476" y="445046"/>
                  </a:lnTo>
                  <a:lnTo>
                    <a:pt x="428104" y="445592"/>
                  </a:lnTo>
                  <a:lnTo>
                    <a:pt x="420382" y="447205"/>
                  </a:lnTo>
                  <a:lnTo>
                    <a:pt x="414337" y="449884"/>
                  </a:lnTo>
                  <a:lnTo>
                    <a:pt x="409956" y="453644"/>
                  </a:lnTo>
                  <a:lnTo>
                    <a:pt x="407695" y="451688"/>
                  </a:lnTo>
                  <a:lnTo>
                    <a:pt x="405625" y="449884"/>
                  </a:lnTo>
                  <a:lnTo>
                    <a:pt x="398843" y="447205"/>
                  </a:lnTo>
                  <a:lnTo>
                    <a:pt x="389597" y="445592"/>
                  </a:lnTo>
                  <a:lnTo>
                    <a:pt x="377888" y="445046"/>
                  </a:lnTo>
                  <a:lnTo>
                    <a:pt x="366598" y="445046"/>
                  </a:lnTo>
                  <a:lnTo>
                    <a:pt x="361746" y="447001"/>
                  </a:lnTo>
                  <a:lnTo>
                    <a:pt x="362712" y="445046"/>
                  </a:lnTo>
                  <a:lnTo>
                    <a:pt x="325412" y="445046"/>
                  </a:lnTo>
                  <a:lnTo>
                    <a:pt x="325412" y="618502"/>
                  </a:lnTo>
                  <a:lnTo>
                    <a:pt x="364350" y="618502"/>
                  </a:lnTo>
                  <a:lnTo>
                    <a:pt x="364413" y="490245"/>
                  </a:lnTo>
                  <a:lnTo>
                    <a:pt x="364515" y="488238"/>
                  </a:lnTo>
                  <a:lnTo>
                    <a:pt x="365353" y="485444"/>
                  </a:lnTo>
                  <a:lnTo>
                    <a:pt x="368427" y="480910"/>
                  </a:lnTo>
                  <a:lnTo>
                    <a:pt x="371246" y="479767"/>
                  </a:lnTo>
                  <a:lnTo>
                    <a:pt x="380390" y="479767"/>
                  </a:lnTo>
                  <a:lnTo>
                    <a:pt x="382498" y="480656"/>
                  </a:lnTo>
                  <a:lnTo>
                    <a:pt x="383590" y="482434"/>
                  </a:lnTo>
                  <a:lnTo>
                    <a:pt x="384632" y="483997"/>
                  </a:lnTo>
                  <a:lnTo>
                    <a:pt x="384746" y="484200"/>
                  </a:lnTo>
                  <a:lnTo>
                    <a:pt x="385241" y="488238"/>
                  </a:lnTo>
                  <a:lnTo>
                    <a:pt x="385318" y="618502"/>
                  </a:lnTo>
                  <a:lnTo>
                    <a:pt x="424268" y="618502"/>
                  </a:lnTo>
                  <a:lnTo>
                    <a:pt x="424370" y="491578"/>
                  </a:lnTo>
                  <a:lnTo>
                    <a:pt x="424421" y="490245"/>
                  </a:lnTo>
                  <a:lnTo>
                    <a:pt x="425284" y="486752"/>
                  </a:lnTo>
                  <a:lnTo>
                    <a:pt x="426885" y="483908"/>
                  </a:lnTo>
                  <a:lnTo>
                    <a:pt x="428409" y="481177"/>
                  </a:lnTo>
                  <a:lnTo>
                    <a:pt x="431088" y="479767"/>
                  </a:lnTo>
                  <a:lnTo>
                    <a:pt x="440550" y="479767"/>
                  </a:lnTo>
                  <a:lnTo>
                    <a:pt x="442874" y="480656"/>
                  </a:lnTo>
                  <a:lnTo>
                    <a:pt x="444754" y="484200"/>
                  </a:lnTo>
                  <a:lnTo>
                    <a:pt x="445147" y="488238"/>
                  </a:lnTo>
                  <a:lnTo>
                    <a:pt x="445223" y="618502"/>
                  </a:lnTo>
                  <a:lnTo>
                    <a:pt x="484162" y="618502"/>
                  </a:lnTo>
                  <a:lnTo>
                    <a:pt x="484162" y="496900"/>
                  </a:lnTo>
                  <a:close/>
                </a:path>
                <a:path w="7554594" h="673100">
                  <a:moveTo>
                    <a:pt x="640461" y="501357"/>
                  </a:moveTo>
                  <a:lnTo>
                    <a:pt x="626846" y="459752"/>
                  </a:lnTo>
                  <a:lnTo>
                    <a:pt x="600570" y="446201"/>
                  </a:lnTo>
                  <a:lnTo>
                    <a:pt x="600570" y="491185"/>
                  </a:lnTo>
                  <a:lnTo>
                    <a:pt x="600570" y="512305"/>
                  </a:lnTo>
                  <a:lnTo>
                    <a:pt x="555218" y="512305"/>
                  </a:lnTo>
                  <a:lnTo>
                    <a:pt x="555256" y="491185"/>
                  </a:lnTo>
                  <a:lnTo>
                    <a:pt x="556158" y="487692"/>
                  </a:lnTo>
                  <a:lnTo>
                    <a:pt x="559904" y="483412"/>
                  </a:lnTo>
                  <a:lnTo>
                    <a:pt x="563689" y="482346"/>
                  </a:lnTo>
                  <a:lnTo>
                    <a:pt x="591680" y="482346"/>
                  </a:lnTo>
                  <a:lnTo>
                    <a:pt x="594702" y="483527"/>
                  </a:lnTo>
                  <a:lnTo>
                    <a:pt x="597052" y="485863"/>
                  </a:lnTo>
                  <a:lnTo>
                    <a:pt x="599401" y="488162"/>
                  </a:lnTo>
                  <a:lnTo>
                    <a:pt x="600570" y="491185"/>
                  </a:lnTo>
                  <a:lnTo>
                    <a:pt x="600570" y="446201"/>
                  </a:lnTo>
                  <a:lnTo>
                    <a:pt x="599732" y="445973"/>
                  </a:lnTo>
                  <a:lnTo>
                    <a:pt x="587667" y="445046"/>
                  </a:lnTo>
                  <a:lnTo>
                    <a:pt x="572579" y="445046"/>
                  </a:lnTo>
                  <a:lnTo>
                    <a:pt x="528472" y="458889"/>
                  </a:lnTo>
                  <a:lnTo>
                    <a:pt x="514794" y="501357"/>
                  </a:lnTo>
                  <a:lnTo>
                    <a:pt x="514705" y="560628"/>
                  </a:lnTo>
                  <a:lnTo>
                    <a:pt x="515645" y="574675"/>
                  </a:lnTo>
                  <a:lnTo>
                    <a:pt x="538429" y="610730"/>
                  </a:lnTo>
                  <a:lnTo>
                    <a:pt x="575779" y="618502"/>
                  </a:lnTo>
                  <a:lnTo>
                    <a:pt x="630212" y="618502"/>
                  </a:lnTo>
                  <a:lnTo>
                    <a:pt x="630212" y="581202"/>
                  </a:lnTo>
                  <a:lnTo>
                    <a:pt x="566369" y="581202"/>
                  </a:lnTo>
                  <a:lnTo>
                    <a:pt x="561911" y="579996"/>
                  </a:lnTo>
                  <a:lnTo>
                    <a:pt x="559206" y="577608"/>
                  </a:lnTo>
                  <a:lnTo>
                    <a:pt x="556552" y="575208"/>
                  </a:lnTo>
                  <a:lnTo>
                    <a:pt x="555218" y="571690"/>
                  </a:lnTo>
                  <a:lnTo>
                    <a:pt x="555218" y="549605"/>
                  </a:lnTo>
                  <a:lnTo>
                    <a:pt x="640461" y="549605"/>
                  </a:lnTo>
                  <a:lnTo>
                    <a:pt x="640461" y="512305"/>
                  </a:lnTo>
                  <a:lnTo>
                    <a:pt x="640461" y="501357"/>
                  </a:lnTo>
                  <a:close/>
                </a:path>
                <a:path w="7554594" h="673100">
                  <a:moveTo>
                    <a:pt x="945299" y="381000"/>
                  </a:moveTo>
                  <a:lnTo>
                    <a:pt x="901585" y="381000"/>
                  </a:lnTo>
                  <a:lnTo>
                    <a:pt x="901585" y="423075"/>
                  </a:lnTo>
                  <a:lnTo>
                    <a:pt x="945299" y="423075"/>
                  </a:lnTo>
                  <a:lnTo>
                    <a:pt x="945299" y="381000"/>
                  </a:lnTo>
                  <a:close/>
                </a:path>
                <a:path w="7554594" h="673100">
                  <a:moveTo>
                    <a:pt x="991133" y="581202"/>
                  </a:moveTo>
                  <a:lnTo>
                    <a:pt x="943737" y="581202"/>
                  </a:lnTo>
                  <a:lnTo>
                    <a:pt x="943737" y="445046"/>
                  </a:lnTo>
                  <a:lnTo>
                    <a:pt x="856145" y="445046"/>
                  </a:lnTo>
                  <a:lnTo>
                    <a:pt x="856145" y="482346"/>
                  </a:lnTo>
                  <a:lnTo>
                    <a:pt x="903224" y="482346"/>
                  </a:lnTo>
                  <a:lnTo>
                    <a:pt x="903224" y="618502"/>
                  </a:lnTo>
                  <a:lnTo>
                    <a:pt x="991133" y="618502"/>
                  </a:lnTo>
                  <a:lnTo>
                    <a:pt x="991133" y="581202"/>
                  </a:lnTo>
                  <a:close/>
                </a:path>
                <a:path w="7554594" h="673100">
                  <a:moveTo>
                    <a:pt x="1161808" y="502920"/>
                  </a:moveTo>
                  <a:lnTo>
                    <a:pt x="1160894" y="489051"/>
                  </a:lnTo>
                  <a:lnTo>
                    <a:pt x="1159344" y="482346"/>
                  </a:lnTo>
                  <a:lnTo>
                    <a:pt x="1158151" y="477113"/>
                  </a:lnTo>
                  <a:lnTo>
                    <a:pt x="1129055" y="448564"/>
                  </a:lnTo>
                  <a:lnTo>
                    <a:pt x="1103934" y="445046"/>
                  </a:lnTo>
                  <a:lnTo>
                    <a:pt x="1077252" y="445046"/>
                  </a:lnTo>
                  <a:lnTo>
                    <a:pt x="1069949" y="447255"/>
                  </a:lnTo>
                  <a:lnTo>
                    <a:pt x="1067346" y="451688"/>
                  </a:lnTo>
                  <a:lnTo>
                    <a:pt x="1070229" y="445046"/>
                  </a:lnTo>
                  <a:lnTo>
                    <a:pt x="1031290" y="445046"/>
                  </a:lnTo>
                  <a:lnTo>
                    <a:pt x="1031290" y="618502"/>
                  </a:lnTo>
                  <a:lnTo>
                    <a:pt x="1071880" y="618502"/>
                  </a:lnTo>
                  <a:lnTo>
                    <a:pt x="1071880" y="490791"/>
                  </a:lnTo>
                  <a:lnTo>
                    <a:pt x="1072972" y="488340"/>
                  </a:lnTo>
                  <a:lnTo>
                    <a:pt x="1077353" y="483552"/>
                  </a:lnTo>
                  <a:lnTo>
                    <a:pt x="1080973" y="482346"/>
                  </a:lnTo>
                  <a:lnTo>
                    <a:pt x="1111732" y="482346"/>
                  </a:lnTo>
                  <a:lnTo>
                    <a:pt x="1115225" y="483577"/>
                  </a:lnTo>
                  <a:lnTo>
                    <a:pt x="1117625" y="486029"/>
                  </a:lnTo>
                  <a:lnTo>
                    <a:pt x="1120076" y="488480"/>
                  </a:lnTo>
                  <a:lnTo>
                    <a:pt x="1121295" y="491972"/>
                  </a:lnTo>
                  <a:lnTo>
                    <a:pt x="1121295" y="618502"/>
                  </a:lnTo>
                  <a:lnTo>
                    <a:pt x="1161808" y="618502"/>
                  </a:lnTo>
                  <a:lnTo>
                    <a:pt x="1161808" y="502920"/>
                  </a:lnTo>
                  <a:close/>
                </a:path>
                <a:path w="7554594" h="673100">
                  <a:moveTo>
                    <a:pt x="1324902" y="557428"/>
                  </a:moveTo>
                  <a:lnTo>
                    <a:pt x="1304315" y="516369"/>
                  </a:lnTo>
                  <a:lnTo>
                    <a:pt x="1274305" y="509409"/>
                  </a:lnTo>
                  <a:lnTo>
                    <a:pt x="1260513" y="509409"/>
                  </a:lnTo>
                  <a:lnTo>
                    <a:pt x="1258328" y="508812"/>
                  </a:lnTo>
                  <a:lnTo>
                    <a:pt x="1255407" y="506412"/>
                  </a:lnTo>
                  <a:lnTo>
                    <a:pt x="1254683" y="504431"/>
                  </a:lnTo>
                  <a:lnTo>
                    <a:pt x="1254683" y="487616"/>
                  </a:lnTo>
                  <a:lnTo>
                    <a:pt x="1255534" y="485686"/>
                  </a:lnTo>
                  <a:lnTo>
                    <a:pt x="1257261" y="484390"/>
                  </a:lnTo>
                  <a:lnTo>
                    <a:pt x="1259027" y="483031"/>
                  </a:lnTo>
                  <a:lnTo>
                    <a:pt x="1261846" y="482346"/>
                  </a:lnTo>
                  <a:lnTo>
                    <a:pt x="1318488" y="482346"/>
                  </a:lnTo>
                  <a:lnTo>
                    <a:pt x="1318488" y="445046"/>
                  </a:lnTo>
                  <a:lnTo>
                    <a:pt x="1268907" y="445046"/>
                  </a:lnTo>
                  <a:lnTo>
                    <a:pt x="1256652" y="445757"/>
                  </a:lnTo>
                  <a:lnTo>
                    <a:pt x="1222260" y="462648"/>
                  </a:lnTo>
                  <a:lnTo>
                    <a:pt x="1214170" y="492048"/>
                  </a:lnTo>
                  <a:lnTo>
                    <a:pt x="1214170" y="501357"/>
                  </a:lnTo>
                  <a:lnTo>
                    <a:pt x="1234605" y="542163"/>
                  </a:lnTo>
                  <a:lnTo>
                    <a:pt x="1265389" y="548665"/>
                  </a:lnTo>
                  <a:lnTo>
                    <a:pt x="1281950" y="548665"/>
                  </a:lnTo>
                  <a:lnTo>
                    <a:pt x="1284312" y="551243"/>
                  </a:lnTo>
                  <a:lnTo>
                    <a:pt x="1284312" y="576033"/>
                  </a:lnTo>
                  <a:lnTo>
                    <a:pt x="1283538" y="578027"/>
                  </a:lnTo>
                  <a:lnTo>
                    <a:pt x="1281976" y="579323"/>
                  </a:lnTo>
                  <a:lnTo>
                    <a:pt x="1280414" y="580580"/>
                  </a:lnTo>
                  <a:lnTo>
                    <a:pt x="1277543" y="581202"/>
                  </a:lnTo>
                  <a:lnTo>
                    <a:pt x="1215809" y="581202"/>
                  </a:lnTo>
                  <a:lnTo>
                    <a:pt x="1215809" y="618502"/>
                  </a:lnTo>
                  <a:lnTo>
                    <a:pt x="1270165" y="618502"/>
                  </a:lnTo>
                  <a:lnTo>
                    <a:pt x="1282319" y="617778"/>
                  </a:lnTo>
                  <a:lnTo>
                    <a:pt x="1316710" y="600290"/>
                  </a:lnTo>
                  <a:lnTo>
                    <a:pt x="1324902" y="571817"/>
                  </a:lnTo>
                  <a:lnTo>
                    <a:pt x="1324902" y="557428"/>
                  </a:lnTo>
                  <a:close/>
                </a:path>
                <a:path w="7554594" h="673100">
                  <a:moveTo>
                    <a:pt x="1464144" y="381000"/>
                  </a:moveTo>
                  <a:lnTo>
                    <a:pt x="1420431" y="381000"/>
                  </a:lnTo>
                  <a:lnTo>
                    <a:pt x="1420431" y="423075"/>
                  </a:lnTo>
                  <a:lnTo>
                    <a:pt x="1464144" y="423075"/>
                  </a:lnTo>
                  <a:lnTo>
                    <a:pt x="1464144" y="381000"/>
                  </a:lnTo>
                  <a:close/>
                </a:path>
                <a:path w="7554594" h="673100">
                  <a:moveTo>
                    <a:pt x="1509979" y="581202"/>
                  </a:moveTo>
                  <a:lnTo>
                    <a:pt x="1462582" y="581202"/>
                  </a:lnTo>
                  <a:lnTo>
                    <a:pt x="1462582" y="445046"/>
                  </a:lnTo>
                  <a:lnTo>
                    <a:pt x="1375003" y="445046"/>
                  </a:lnTo>
                  <a:lnTo>
                    <a:pt x="1375003" y="482346"/>
                  </a:lnTo>
                  <a:lnTo>
                    <a:pt x="1422082" y="482346"/>
                  </a:lnTo>
                  <a:lnTo>
                    <a:pt x="1422082" y="618502"/>
                  </a:lnTo>
                  <a:lnTo>
                    <a:pt x="1509979" y="618502"/>
                  </a:lnTo>
                  <a:lnTo>
                    <a:pt x="1509979" y="581202"/>
                  </a:lnTo>
                  <a:close/>
                </a:path>
                <a:path w="7554594" h="673100">
                  <a:moveTo>
                    <a:pt x="1685201" y="619213"/>
                  </a:moveTo>
                  <a:lnTo>
                    <a:pt x="1670100" y="581825"/>
                  </a:lnTo>
                  <a:lnTo>
                    <a:pt x="1625053" y="569315"/>
                  </a:lnTo>
                  <a:lnTo>
                    <a:pt x="1606677" y="569315"/>
                  </a:lnTo>
                  <a:lnTo>
                    <a:pt x="1606677" y="568845"/>
                  </a:lnTo>
                  <a:lnTo>
                    <a:pt x="1625676" y="568845"/>
                  </a:lnTo>
                  <a:lnTo>
                    <a:pt x="1637385" y="567880"/>
                  </a:lnTo>
                  <a:lnTo>
                    <a:pt x="1671891" y="544779"/>
                  </a:lnTo>
                  <a:lnTo>
                    <a:pt x="1680349" y="510971"/>
                  </a:lnTo>
                  <a:lnTo>
                    <a:pt x="1680349" y="482346"/>
                  </a:lnTo>
                  <a:lnTo>
                    <a:pt x="1680349" y="445046"/>
                  </a:lnTo>
                  <a:lnTo>
                    <a:pt x="1639836" y="445046"/>
                  </a:lnTo>
                  <a:lnTo>
                    <a:pt x="1639836" y="482346"/>
                  </a:lnTo>
                  <a:lnTo>
                    <a:pt x="1639836" y="518007"/>
                  </a:lnTo>
                  <a:lnTo>
                    <a:pt x="1639570" y="521195"/>
                  </a:lnTo>
                  <a:lnTo>
                    <a:pt x="1638274" y="524243"/>
                  </a:lnTo>
                  <a:lnTo>
                    <a:pt x="1633575" y="530085"/>
                  </a:lnTo>
                  <a:lnTo>
                    <a:pt x="1630159" y="531545"/>
                  </a:lnTo>
                  <a:lnTo>
                    <a:pt x="1597037" y="531545"/>
                  </a:lnTo>
                  <a:lnTo>
                    <a:pt x="1592580" y="530339"/>
                  </a:lnTo>
                  <a:lnTo>
                    <a:pt x="1589862" y="527939"/>
                  </a:lnTo>
                  <a:lnTo>
                    <a:pt x="1587207" y="525551"/>
                  </a:lnTo>
                  <a:lnTo>
                    <a:pt x="1585874" y="522033"/>
                  </a:lnTo>
                  <a:lnTo>
                    <a:pt x="1585874" y="491871"/>
                  </a:lnTo>
                  <a:lnTo>
                    <a:pt x="1587207" y="488340"/>
                  </a:lnTo>
                  <a:lnTo>
                    <a:pt x="1589862" y="485952"/>
                  </a:lnTo>
                  <a:lnTo>
                    <a:pt x="1592580" y="483552"/>
                  </a:lnTo>
                  <a:lnTo>
                    <a:pt x="1597037" y="482346"/>
                  </a:lnTo>
                  <a:lnTo>
                    <a:pt x="1639836" y="482346"/>
                  </a:lnTo>
                  <a:lnTo>
                    <a:pt x="1639836" y="445046"/>
                  </a:lnTo>
                  <a:lnTo>
                    <a:pt x="1606448" y="445046"/>
                  </a:lnTo>
                  <a:lnTo>
                    <a:pt x="1592173" y="445935"/>
                  </a:lnTo>
                  <a:lnTo>
                    <a:pt x="1553984" y="467118"/>
                  </a:lnTo>
                  <a:lnTo>
                    <a:pt x="1545361" y="502920"/>
                  </a:lnTo>
                  <a:lnTo>
                    <a:pt x="1545361" y="510971"/>
                  </a:lnTo>
                  <a:lnTo>
                    <a:pt x="1555191" y="550595"/>
                  </a:lnTo>
                  <a:lnTo>
                    <a:pt x="1566164" y="559701"/>
                  </a:lnTo>
                  <a:lnTo>
                    <a:pt x="1566164" y="606615"/>
                  </a:lnTo>
                  <a:lnTo>
                    <a:pt x="1634464" y="606615"/>
                  </a:lnTo>
                  <a:lnTo>
                    <a:pt x="1638744" y="607529"/>
                  </a:lnTo>
                  <a:lnTo>
                    <a:pt x="1641094" y="609358"/>
                  </a:lnTo>
                  <a:lnTo>
                    <a:pt x="1643481" y="611124"/>
                  </a:lnTo>
                  <a:lnTo>
                    <a:pt x="1644688" y="613346"/>
                  </a:lnTo>
                  <a:lnTo>
                    <a:pt x="1644688" y="628751"/>
                  </a:lnTo>
                  <a:lnTo>
                    <a:pt x="1643481" y="630936"/>
                  </a:lnTo>
                  <a:lnTo>
                    <a:pt x="1638693" y="634695"/>
                  </a:lnTo>
                  <a:lnTo>
                    <a:pt x="1634413" y="635622"/>
                  </a:lnTo>
                  <a:lnTo>
                    <a:pt x="1551774" y="635622"/>
                  </a:lnTo>
                  <a:lnTo>
                    <a:pt x="1551774" y="672934"/>
                  </a:lnTo>
                  <a:lnTo>
                    <a:pt x="1625053" y="672934"/>
                  </a:lnTo>
                  <a:lnTo>
                    <a:pt x="1639100" y="672160"/>
                  </a:lnTo>
                  <a:lnTo>
                    <a:pt x="1676692" y="653427"/>
                  </a:lnTo>
                  <a:lnTo>
                    <a:pt x="1685201" y="623036"/>
                  </a:lnTo>
                  <a:lnTo>
                    <a:pt x="1685201" y="619213"/>
                  </a:lnTo>
                  <a:close/>
                </a:path>
                <a:path w="7554594" h="673100">
                  <a:moveTo>
                    <a:pt x="1853603" y="502920"/>
                  </a:moveTo>
                  <a:lnTo>
                    <a:pt x="1838985" y="459117"/>
                  </a:lnTo>
                  <a:lnTo>
                    <a:pt x="1795741" y="445046"/>
                  </a:lnTo>
                  <a:lnTo>
                    <a:pt x="1770037" y="445046"/>
                  </a:lnTo>
                  <a:lnTo>
                    <a:pt x="1764068" y="445566"/>
                  </a:lnTo>
                  <a:lnTo>
                    <a:pt x="1763128" y="446608"/>
                  </a:lnTo>
                  <a:lnTo>
                    <a:pt x="1763674" y="381000"/>
                  </a:lnTo>
                  <a:lnTo>
                    <a:pt x="1723085" y="381000"/>
                  </a:lnTo>
                  <a:lnTo>
                    <a:pt x="1723085" y="618502"/>
                  </a:lnTo>
                  <a:lnTo>
                    <a:pt x="1763674" y="618502"/>
                  </a:lnTo>
                  <a:lnTo>
                    <a:pt x="1763776" y="490220"/>
                  </a:lnTo>
                  <a:lnTo>
                    <a:pt x="1764919" y="487959"/>
                  </a:lnTo>
                  <a:lnTo>
                    <a:pt x="1769300" y="483476"/>
                  </a:lnTo>
                  <a:lnTo>
                    <a:pt x="1772869" y="482346"/>
                  </a:lnTo>
                  <a:lnTo>
                    <a:pt x="1803539" y="482346"/>
                  </a:lnTo>
                  <a:lnTo>
                    <a:pt x="1807032" y="483577"/>
                  </a:lnTo>
                  <a:lnTo>
                    <a:pt x="1809419" y="486029"/>
                  </a:lnTo>
                  <a:lnTo>
                    <a:pt x="1811870" y="488480"/>
                  </a:lnTo>
                  <a:lnTo>
                    <a:pt x="1813102" y="491972"/>
                  </a:lnTo>
                  <a:lnTo>
                    <a:pt x="1813102" y="618502"/>
                  </a:lnTo>
                  <a:lnTo>
                    <a:pt x="1853603" y="618502"/>
                  </a:lnTo>
                  <a:lnTo>
                    <a:pt x="1853603" y="502920"/>
                  </a:lnTo>
                  <a:close/>
                </a:path>
                <a:path w="7554594" h="673100">
                  <a:moveTo>
                    <a:pt x="2020227" y="445046"/>
                  </a:moveTo>
                  <a:lnTo>
                    <a:pt x="1973453" y="445046"/>
                  </a:lnTo>
                  <a:lnTo>
                    <a:pt x="1973453" y="406577"/>
                  </a:lnTo>
                  <a:lnTo>
                    <a:pt x="1932876" y="406577"/>
                  </a:lnTo>
                  <a:lnTo>
                    <a:pt x="1932876" y="445046"/>
                  </a:lnTo>
                  <a:lnTo>
                    <a:pt x="1902447" y="445046"/>
                  </a:lnTo>
                  <a:lnTo>
                    <a:pt x="1902447" y="482346"/>
                  </a:lnTo>
                  <a:lnTo>
                    <a:pt x="1932876" y="482346"/>
                  </a:lnTo>
                  <a:lnTo>
                    <a:pt x="1932876" y="573379"/>
                  </a:lnTo>
                  <a:lnTo>
                    <a:pt x="1933524" y="582803"/>
                  </a:lnTo>
                  <a:lnTo>
                    <a:pt x="1955977" y="615340"/>
                  </a:lnTo>
                  <a:lnTo>
                    <a:pt x="1973148" y="618502"/>
                  </a:lnTo>
                  <a:lnTo>
                    <a:pt x="2020227" y="618502"/>
                  </a:lnTo>
                  <a:lnTo>
                    <a:pt x="2020227" y="581202"/>
                  </a:lnTo>
                  <a:lnTo>
                    <a:pt x="1977859" y="581202"/>
                  </a:lnTo>
                  <a:lnTo>
                    <a:pt x="1975726" y="580834"/>
                  </a:lnTo>
                  <a:lnTo>
                    <a:pt x="1974786" y="580110"/>
                  </a:lnTo>
                  <a:lnTo>
                    <a:pt x="1973897" y="579323"/>
                  </a:lnTo>
                  <a:lnTo>
                    <a:pt x="1973453" y="577634"/>
                  </a:lnTo>
                  <a:lnTo>
                    <a:pt x="1973453" y="482346"/>
                  </a:lnTo>
                  <a:lnTo>
                    <a:pt x="2020227" y="482346"/>
                  </a:lnTo>
                  <a:lnTo>
                    <a:pt x="2020227" y="445046"/>
                  </a:lnTo>
                  <a:close/>
                </a:path>
                <a:path w="7554594" h="673100">
                  <a:moveTo>
                    <a:pt x="2189657" y="557428"/>
                  </a:moveTo>
                  <a:lnTo>
                    <a:pt x="2169071" y="516369"/>
                  </a:lnTo>
                  <a:lnTo>
                    <a:pt x="2139061" y="509409"/>
                  </a:lnTo>
                  <a:lnTo>
                    <a:pt x="2125268" y="509409"/>
                  </a:lnTo>
                  <a:lnTo>
                    <a:pt x="2123071" y="508812"/>
                  </a:lnTo>
                  <a:lnTo>
                    <a:pt x="2120150" y="506412"/>
                  </a:lnTo>
                  <a:lnTo>
                    <a:pt x="2119426" y="504431"/>
                  </a:lnTo>
                  <a:lnTo>
                    <a:pt x="2119426" y="487616"/>
                  </a:lnTo>
                  <a:lnTo>
                    <a:pt x="2120290" y="485686"/>
                  </a:lnTo>
                  <a:lnTo>
                    <a:pt x="2123783" y="483031"/>
                  </a:lnTo>
                  <a:lnTo>
                    <a:pt x="2126589" y="482346"/>
                  </a:lnTo>
                  <a:lnTo>
                    <a:pt x="2183244" y="482346"/>
                  </a:lnTo>
                  <a:lnTo>
                    <a:pt x="2183244" y="445046"/>
                  </a:lnTo>
                  <a:lnTo>
                    <a:pt x="2133663" y="445046"/>
                  </a:lnTo>
                  <a:lnTo>
                    <a:pt x="2121395" y="445757"/>
                  </a:lnTo>
                  <a:lnTo>
                    <a:pt x="2087003" y="462648"/>
                  </a:lnTo>
                  <a:lnTo>
                    <a:pt x="2078913" y="492048"/>
                  </a:lnTo>
                  <a:lnTo>
                    <a:pt x="2078913" y="501357"/>
                  </a:lnTo>
                  <a:lnTo>
                    <a:pt x="2099360" y="542163"/>
                  </a:lnTo>
                  <a:lnTo>
                    <a:pt x="2130145" y="548665"/>
                  </a:lnTo>
                  <a:lnTo>
                    <a:pt x="2146693" y="548665"/>
                  </a:lnTo>
                  <a:lnTo>
                    <a:pt x="2149068" y="551243"/>
                  </a:lnTo>
                  <a:lnTo>
                    <a:pt x="2149068" y="576033"/>
                  </a:lnTo>
                  <a:lnTo>
                    <a:pt x="2148281" y="578027"/>
                  </a:lnTo>
                  <a:lnTo>
                    <a:pt x="2146719" y="579323"/>
                  </a:lnTo>
                  <a:lnTo>
                    <a:pt x="2145157" y="580580"/>
                  </a:lnTo>
                  <a:lnTo>
                    <a:pt x="2142286" y="581202"/>
                  </a:lnTo>
                  <a:lnTo>
                    <a:pt x="2080552" y="581202"/>
                  </a:lnTo>
                  <a:lnTo>
                    <a:pt x="2080552" y="618502"/>
                  </a:lnTo>
                  <a:lnTo>
                    <a:pt x="2134908" y="618502"/>
                  </a:lnTo>
                  <a:lnTo>
                    <a:pt x="2147062" y="617778"/>
                  </a:lnTo>
                  <a:lnTo>
                    <a:pt x="2181466" y="600290"/>
                  </a:lnTo>
                  <a:lnTo>
                    <a:pt x="2189657" y="571817"/>
                  </a:lnTo>
                  <a:lnTo>
                    <a:pt x="2189657" y="557428"/>
                  </a:lnTo>
                  <a:close/>
                </a:path>
                <a:path w="7554594" h="673100">
                  <a:moveTo>
                    <a:pt x="6863804" y="64046"/>
                  </a:moveTo>
                  <a:lnTo>
                    <a:pt x="6812496" y="64046"/>
                  </a:lnTo>
                  <a:lnTo>
                    <a:pt x="6805257" y="66255"/>
                  </a:lnTo>
                  <a:lnTo>
                    <a:pt x="6802463" y="70688"/>
                  </a:lnTo>
                  <a:lnTo>
                    <a:pt x="6805130" y="64046"/>
                  </a:lnTo>
                  <a:lnTo>
                    <a:pt x="6742900" y="64046"/>
                  </a:lnTo>
                  <a:lnTo>
                    <a:pt x="6742900" y="101346"/>
                  </a:lnTo>
                  <a:lnTo>
                    <a:pt x="6766268" y="101346"/>
                  </a:lnTo>
                  <a:lnTo>
                    <a:pt x="6766268" y="200202"/>
                  </a:lnTo>
                  <a:lnTo>
                    <a:pt x="6742900" y="200202"/>
                  </a:lnTo>
                  <a:lnTo>
                    <a:pt x="6742900" y="237502"/>
                  </a:lnTo>
                  <a:lnTo>
                    <a:pt x="6841579" y="237502"/>
                  </a:lnTo>
                  <a:lnTo>
                    <a:pt x="6841579" y="200202"/>
                  </a:lnTo>
                  <a:lnTo>
                    <a:pt x="6806781" y="200202"/>
                  </a:lnTo>
                  <a:lnTo>
                    <a:pt x="6806781" y="116370"/>
                  </a:lnTo>
                  <a:lnTo>
                    <a:pt x="6806908" y="113398"/>
                  </a:lnTo>
                  <a:lnTo>
                    <a:pt x="6808178" y="110426"/>
                  </a:lnTo>
                  <a:lnTo>
                    <a:pt x="6812750" y="104470"/>
                  </a:lnTo>
                  <a:lnTo>
                    <a:pt x="6816306" y="102997"/>
                  </a:lnTo>
                  <a:lnTo>
                    <a:pt x="6863804" y="102997"/>
                  </a:lnTo>
                  <a:lnTo>
                    <a:pt x="6863804" y="70688"/>
                  </a:lnTo>
                  <a:lnTo>
                    <a:pt x="6863804" y="64046"/>
                  </a:lnTo>
                  <a:close/>
                </a:path>
                <a:path w="7554594" h="673100">
                  <a:moveTo>
                    <a:pt x="7039572" y="120357"/>
                  </a:moveTo>
                  <a:lnTo>
                    <a:pt x="7025983" y="78752"/>
                  </a:lnTo>
                  <a:lnTo>
                    <a:pt x="6999694" y="65189"/>
                  </a:lnTo>
                  <a:lnTo>
                    <a:pt x="6999694" y="110185"/>
                  </a:lnTo>
                  <a:lnTo>
                    <a:pt x="6999694" y="131305"/>
                  </a:lnTo>
                  <a:lnTo>
                    <a:pt x="6954355" y="131305"/>
                  </a:lnTo>
                  <a:lnTo>
                    <a:pt x="6954393" y="110185"/>
                  </a:lnTo>
                  <a:lnTo>
                    <a:pt x="6955244" y="106692"/>
                  </a:lnTo>
                  <a:lnTo>
                    <a:pt x="6959054" y="102412"/>
                  </a:lnTo>
                  <a:lnTo>
                    <a:pt x="6962864" y="101346"/>
                  </a:lnTo>
                  <a:lnTo>
                    <a:pt x="6990804" y="101346"/>
                  </a:lnTo>
                  <a:lnTo>
                    <a:pt x="6993852" y="102527"/>
                  </a:lnTo>
                  <a:lnTo>
                    <a:pt x="6996138" y="104863"/>
                  </a:lnTo>
                  <a:lnTo>
                    <a:pt x="6998551" y="107162"/>
                  </a:lnTo>
                  <a:lnTo>
                    <a:pt x="6999694" y="110185"/>
                  </a:lnTo>
                  <a:lnTo>
                    <a:pt x="6999694" y="65189"/>
                  </a:lnTo>
                  <a:lnTo>
                    <a:pt x="6998881" y="64973"/>
                  </a:lnTo>
                  <a:lnTo>
                    <a:pt x="6986867" y="64046"/>
                  </a:lnTo>
                  <a:lnTo>
                    <a:pt x="6971754" y="64046"/>
                  </a:lnTo>
                  <a:lnTo>
                    <a:pt x="6927558" y="77889"/>
                  </a:lnTo>
                  <a:lnTo>
                    <a:pt x="6913931" y="120357"/>
                  </a:lnTo>
                  <a:lnTo>
                    <a:pt x="6913842" y="179628"/>
                  </a:lnTo>
                  <a:lnTo>
                    <a:pt x="6914794" y="193675"/>
                  </a:lnTo>
                  <a:lnTo>
                    <a:pt x="6937591" y="229730"/>
                  </a:lnTo>
                  <a:lnTo>
                    <a:pt x="6974929" y="237502"/>
                  </a:lnTo>
                  <a:lnTo>
                    <a:pt x="7029412" y="237502"/>
                  </a:lnTo>
                  <a:lnTo>
                    <a:pt x="7029412" y="200202"/>
                  </a:lnTo>
                  <a:lnTo>
                    <a:pt x="6965531" y="200202"/>
                  </a:lnTo>
                  <a:lnTo>
                    <a:pt x="6961086" y="198996"/>
                  </a:lnTo>
                  <a:lnTo>
                    <a:pt x="6958292" y="196608"/>
                  </a:lnTo>
                  <a:lnTo>
                    <a:pt x="6955625" y="194208"/>
                  </a:lnTo>
                  <a:lnTo>
                    <a:pt x="6954355" y="190690"/>
                  </a:lnTo>
                  <a:lnTo>
                    <a:pt x="6954355" y="168605"/>
                  </a:lnTo>
                  <a:lnTo>
                    <a:pt x="7039572" y="168605"/>
                  </a:lnTo>
                  <a:lnTo>
                    <a:pt x="7039572" y="131305"/>
                  </a:lnTo>
                  <a:lnTo>
                    <a:pt x="7039572" y="120357"/>
                  </a:lnTo>
                  <a:close/>
                </a:path>
                <a:path w="7554594" h="673100">
                  <a:moveTo>
                    <a:pt x="7221182" y="201764"/>
                  </a:moveTo>
                  <a:lnTo>
                    <a:pt x="7212292" y="201764"/>
                  </a:lnTo>
                  <a:lnTo>
                    <a:pt x="7207466" y="201472"/>
                  </a:lnTo>
                  <a:lnTo>
                    <a:pt x="7205688" y="200329"/>
                  </a:lnTo>
                  <a:lnTo>
                    <a:pt x="7205586" y="200202"/>
                  </a:lnTo>
                  <a:lnTo>
                    <a:pt x="7205180" y="199631"/>
                  </a:lnTo>
                  <a:lnTo>
                    <a:pt x="7205180" y="162191"/>
                  </a:lnTo>
                  <a:lnTo>
                    <a:pt x="7205180" y="121920"/>
                  </a:lnTo>
                  <a:lnTo>
                    <a:pt x="7189813" y="78117"/>
                  </a:lnTo>
                  <a:lnTo>
                    <a:pt x="7144093" y="64046"/>
                  </a:lnTo>
                  <a:lnTo>
                    <a:pt x="7090880" y="64046"/>
                  </a:lnTo>
                  <a:lnTo>
                    <a:pt x="7090880" y="101346"/>
                  </a:lnTo>
                  <a:lnTo>
                    <a:pt x="7153491" y="101346"/>
                  </a:lnTo>
                  <a:lnTo>
                    <a:pt x="7157936" y="102552"/>
                  </a:lnTo>
                  <a:lnTo>
                    <a:pt x="7163270" y="107340"/>
                  </a:lnTo>
                  <a:lnTo>
                    <a:pt x="7164667" y="110871"/>
                  </a:lnTo>
                  <a:lnTo>
                    <a:pt x="7164667" y="124891"/>
                  </a:lnTo>
                  <a:lnTo>
                    <a:pt x="7164667" y="162191"/>
                  </a:lnTo>
                  <a:lnTo>
                    <a:pt x="7164629" y="194513"/>
                  </a:lnTo>
                  <a:lnTo>
                    <a:pt x="7164159" y="196811"/>
                  </a:lnTo>
                  <a:lnTo>
                    <a:pt x="7162635" y="199517"/>
                  </a:lnTo>
                  <a:lnTo>
                    <a:pt x="7160349" y="200202"/>
                  </a:lnTo>
                  <a:lnTo>
                    <a:pt x="7124281" y="200202"/>
                  </a:lnTo>
                  <a:lnTo>
                    <a:pt x="7121868" y="199580"/>
                  </a:lnTo>
                  <a:lnTo>
                    <a:pt x="7120598" y="198323"/>
                  </a:lnTo>
                  <a:lnTo>
                    <a:pt x="7119328" y="197027"/>
                  </a:lnTo>
                  <a:lnTo>
                    <a:pt x="7118693" y="194513"/>
                  </a:lnTo>
                  <a:lnTo>
                    <a:pt x="7118693" y="171081"/>
                  </a:lnTo>
                  <a:lnTo>
                    <a:pt x="7119836" y="168059"/>
                  </a:lnTo>
                  <a:lnTo>
                    <a:pt x="7122122" y="165709"/>
                  </a:lnTo>
                  <a:lnTo>
                    <a:pt x="7124535" y="163372"/>
                  </a:lnTo>
                  <a:lnTo>
                    <a:pt x="7127456" y="162191"/>
                  </a:lnTo>
                  <a:lnTo>
                    <a:pt x="7164667" y="162191"/>
                  </a:lnTo>
                  <a:lnTo>
                    <a:pt x="7164667" y="124891"/>
                  </a:lnTo>
                  <a:lnTo>
                    <a:pt x="7131520" y="124891"/>
                  </a:lnTo>
                  <a:lnTo>
                    <a:pt x="7108177" y="128422"/>
                  </a:lnTo>
                  <a:lnTo>
                    <a:pt x="7091515" y="138976"/>
                  </a:lnTo>
                  <a:lnTo>
                    <a:pt x="7081507" y="156565"/>
                  </a:lnTo>
                  <a:lnTo>
                    <a:pt x="7078180" y="181190"/>
                  </a:lnTo>
                  <a:lnTo>
                    <a:pt x="7078180" y="187617"/>
                  </a:lnTo>
                  <a:lnTo>
                    <a:pt x="7091261" y="225933"/>
                  </a:lnTo>
                  <a:lnTo>
                    <a:pt x="7131266" y="237502"/>
                  </a:lnTo>
                  <a:lnTo>
                    <a:pt x="7170128" y="237502"/>
                  </a:lnTo>
                  <a:lnTo>
                    <a:pt x="7176605" y="234480"/>
                  </a:lnTo>
                  <a:lnTo>
                    <a:pt x="7179399" y="228434"/>
                  </a:lnTo>
                  <a:lnTo>
                    <a:pt x="7178764" y="230098"/>
                  </a:lnTo>
                  <a:lnTo>
                    <a:pt x="7180669" y="232029"/>
                  </a:lnTo>
                  <a:lnTo>
                    <a:pt x="7184733" y="234213"/>
                  </a:lnTo>
                  <a:lnTo>
                    <a:pt x="7189051" y="236410"/>
                  </a:lnTo>
                  <a:lnTo>
                    <a:pt x="7193115" y="237502"/>
                  </a:lnTo>
                  <a:lnTo>
                    <a:pt x="7221182" y="237502"/>
                  </a:lnTo>
                  <a:lnTo>
                    <a:pt x="7221182" y="228434"/>
                  </a:lnTo>
                  <a:lnTo>
                    <a:pt x="7221182" y="201764"/>
                  </a:lnTo>
                  <a:close/>
                </a:path>
                <a:path w="7554594" h="673100">
                  <a:moveTo>
                    <a:pt x="7393521" y="200202"/>
                  </a:moveTo>
                  <a:lnTo>
                    <a:pt x="7341832" y="200202"/>
                  </a:lnTo>
                  <a:lnTo>
                    <a:pt x="7340562" y="200063"/>
                  </a:lnTo>
                  <a:lnTo>
                    <a:pt x="7340181" y="199809"/>
                  </a:lnTo>
                  <a:lnTo>
                    <a:pt x="7339800" y="199491"/>
                  </a:lnTo>
                  <a:lnTo>
                    <a:pt x="7339685" y="198793"/>
                  </a:lnTo>
                  <a:lnTo>
                    <a:pt x="7339673" y="0"/>
                  </a:lnTo>
                  <a:lnTo>
                    <a:pt x="7252043" y="0"/>
                  </a:lnTo>
                  <a:lnTo>
                    <a:pt x="7252043" y="37299"/>
                  </a:lnTo>
                  <a:lnTo>
                    <a:pt x="7299160" y="37299"/>
                  </a:lnTo>
                  <a:lnTo>
                    <a:pt x="7299249" y="200202"/>
                  </a:lnTo>
                  <a:lnTo>
                    <a:pt x="7320331" y="235127"/>
                  </a:lnTo>
                  <a:lnTo>
                    <a:pt x="7333069" y="237502"/>
                  </a:lnTo>
                  <a:lnTo>
                    <a:pt x="7393521" y="237502"/>
                  </a:lnTo>
                  <a:lnTo>
                    <a:pt x="7393521" y="200202"/>
                  </a:lnTo>
                  <a:close/>
                </a:path>
                <a:path w="7554594" h="673100">
                  <a:moveTo>
                    <a:pt x="7554176" y="112064"/>
                  </a:moveTo>
                  <a:lnTo>
                    <a:pt x="7436828" y="112064"/>
                  </a:lnTo>
                  <a:lnTo>
                    <a:pt x="7436828" y="149440"/>
                  </a:lnTo>
                  <a:lnTo>
                    <a:pt x="7554176" y="149440"/>
                  </a:lnTo>
                  <a:lnTo>
                    <a:pt x="7554176" y="1120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631504" y="3173114"/>
            <a:ext cx="7981315" cy="271526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177800">
              <a:lnSpc>
                <a:spcPct val="100000"/>
              </a:lnSpc>
              <a:spcBef>
                <a:spcPts val="120"/>
              </a:spcBef>
              <a:tabLst>
                <a:tab pos="704215" algn="l"/>
                <a:tab pos="1050290" algn="l"/>
                <a:tab pos="3298190" algn="l"/>
                <a:tab pos="3990340" algn="l"/>
                <a:tab pos="4681855" algn="l"/>
                <a:tab pos="5546725" algn="l"/>
                <a:tab pos="5892800" algn="l"/>
                <a:tab pos="6065520" algn="l"/>
                <a:tab pos="6584315" algn="l"/>
              </a:tabLst>
            </a:pP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Smart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surveillance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systems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consist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28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several </a:t>
            </a:r>
            <a:r>
              <a:rPr sz="25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key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components: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sz="2500" spc="60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sz="2500" spc="60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endParaRPr sz="2500">
              <a:latin typeface="Microsoft Sans Serif"/>
              <a:cs typeface="Microsoft Sans Serif"/>
            </a:endParaRPr>
          </a:p>
          <a:p>
            <a:pPr marL="12700" marR="5080" indent="2766695">
              <a:lnSpc>
                <a:spcPct val="100000"/>
              </a:lnSpc>
              <a:spcBef>
                <a:spcPts val="75"/>
              </a:spcBef>
              <a:tabLst>
                <a:tab pos="530860" algn="l"/>
                <a:tab pos="1914525" algn="l"/>
                <a:tab pos="2606675" algn="l"/>
                <a:tab pos="3125470" algn="l"/>
                <a:tab pos="3990340" algn="l"/>
                <a:tab pos="4163060" algn="l"/>
                <a:tab pos="5027930" algn="l"/>
                <a:tab pos="5720080" algn="l"/>
                <a:tab pos="6584315" algn="l"/>
              </a:tabLst>
            </a:pPr>
            <a:r>
              <a:rPr sz="2500" spc="605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These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elements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work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together </a:t>
            </a:r>
            <a:r>
              <a:rPr sz="2500" spc="28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320" dirty="0">
                <a:solidFill>
                  <a:srgbClr val="FFFFFF"/>
                </a:solidFill>
                <a:latin typeface="Microsoft Sans Serif"/>
                <a:cs typeface="Microsoft Sans Serif"/>
              </a:rPr>
              <a:t>collect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analyze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22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data,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providing</a:t>
            </a:r>
            <a:endParaRPr sz="2500">
              <a:latin typeface="Microsoft Sans Serif"/>
              <a:cs typeface="Microsoft Sans Serif"/>
            </a:endParaRPr>
          </a:p>
          <a:p>
            <a:pPr marL="2433955">
              <a:lnSpc>
                <a:spcPct val="100000"/>
              </a:lnSpc>
              <a:tabLst>
                <a:tab pos="3298190" algn="l"/>
                <a:tab pos="4509135" algn="l"/>
                <a:tab pos="5892800" algn="l"/>
              </a:tabLst>
            </a:pPr>
            <a:r>
              <a:rPr sz="2500" spc="320" dirty="0">
                <a:solidFill>
                  <a:srgbClr val="FFFFFF"/>
                </a:solidFill>
                <a:latin typeface="Microsoft Sans Serif"/>
                <a:cs typeface="Microsoft Sans Serif"/>
              </a:rPr>
              <a:t>into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245" dirty="0">
                <a:solidFill>
                  <a:srgbClr val="FFFFFF"/>
                </a:solidFill>
                <a:latin typeface="Microsoft Sans Serif"/>
                <a:cs typeface="Microsoft Sans Serif"/>
              </a:rPr>
              <a:t>public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spaces.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endParaRPr sz="2500">
              <a:latin typeface="Microsoft Sans Serif"/>
              <a:cs typeface="Microsoft Sans Serif"/>
            </a:endParaRPr>
          </a:p>
          <a:p>
            <a:pPr marL="12700" marR="5080">
              <a:lnSpc>
                <a:spcPct val="100000"/>
              </a:lnSpc>
              <a:spcBef>
                <a:spcPts val="75"/>
              </a:spcBef>
              <a:tabLst>
                <a:tab pos="1395730" algn="l"/>
                <a:tab pos="2087880" algn="l"/>
                <a:tab pos="2606675" algn="l"/>
                <a:tab pos="3644265" algn="l"/>
                <a:tab pos="3816985" algn="l"/>
                <a:tab pos="4335780" algn="l"/>
                <a:tab pos="5546725" algn="l"/>
                <a:tab pos="6584315" algn="l"/>
                <a:tab pos="7103109" algn="l"/>
              </a:tabLst>
            </a:pPr>
            <a:r>
              <a:rPr sz="2500" spc="275" dirty="0">
                <a:solidFill>
                  <a:srgbClr val="FFFFFF"/>
                </a:solidFill>
                <a:latin typeface="Microsoft Sans Serif"/>
                <a:cs typeface="Microsoft Sans Serif"/>
              </a:rPr>
              <a:t>integration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28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these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components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enhances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500" spc="285" dirty="0">
                <a:solidFill>
                  <a:srgbClr val="FFFFFF"/>
                </a:solidFill>
                <a:latin typeface="Microsoft Sans Serif"/>
                <a:cs typeface="Microsoft Sans Serif"/>
              </a:rPr>
              <a:t>overall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effectiveness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28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surveillance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385" dirty="0">
                <a:solidFill>
                  <a:srgbClr val="FFFFFF"/>
                </a:solidFill>
                <a:latin typeface="Microsoft Sans Serif"/>
                <a:cs typeface="Microsoft Sans Serif"/>
              </a:rPr>
              <a:t>efforts.</a:t>
            </a:r>
            <a:endParaRPr sz="2500">
              <a:latin typeface="Microsoft Sans Serif"/>
              <a:cs typeface="Microsoft Sans Serif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20350" y="1894510"/>
            <a:ext cx="7454265" cy="7736840"/>
            <a:chOff x="220350" y="1894510"/>
            <a:chExt cx="7454265" cy="773684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8554" y="1894510"/>
              <a:ext cx="6496048" cy="649604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29711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4407719" y="0"/>
                  </a:moveTo>
                  <a:lnTo>
                    <a:pt x="0" y="0"/>
                  </a:lnTo>
                  <a:lnTo>
                    <a:pt x="0" y="2464475"/>
                  </a:lnTo>
                  <a:lnTo>
                    <a:pt x="2203862" y="2464475"/>
                  </a:lnTo>
                  <a:lnTo>
                    <a:pt x="4407719" y="2464475"/>
                  </a:lnTo>
                  <a:lnTo>
                    <a:pt x="440771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29709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2203851" y="2464475"/>
                  </a:moveTo>
                  <a:lnTo>
                    <a:pt x="0" y="2464475"/>
                  </a:lnTo>
                  <a:lnTo>
                    <a:pt x="0" y="0"/>
                  </a:lnTo>
                  <a:lnTo>
                    <a:pt x="4407707" y="0"/>
                  </a:lnTo>
                  <a:lnTo>
                    <a:pt x="4407707" y="2464475"/>
                  </a:lnTo>
                  <a:lnTo>
                    <a:pt x="2203851" y="2464475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29711" y="7157480"/>
              <a:ext cx="4408170" cy="742315"/>
            </a:xfrm>
            <a:custGeom>
              <a:avLst/>
              <a:gdLst/>
              <a:ahLst/>
              <a:cxnLst/>
              <a:rect l="l" t="t" r="r" b="b"/>
              <a:pathLst>
                <a:path w="4408170" h="742315">
                  <a:moveTo>
                    <a:pt x="2203858" y="742233"/>
                  </a:moveTo>
                  <a:lnTo>
                    <a:pt x="0" y="742233"/>
                  </a:lnTo>
                  <a:lnTo>
                    <a:pt x="0" y="0"/>
                  </a:lnTo>
                  <a:lnTo>
                    <a:pt x="4407713" y="0"/>
                  </a:lnTo>
                  <a:lnTo>
                    <a:pt x="4407713" y="742233"/>
                  </a:lnTo>
                  <a:lnTo>
                    <a:pt x="2203858" y="742233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112620" y="7382835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60" h="225425">
                  <a:moveTo>
                    <a:pt x="723" y="0"/>
                  </a:moveTo>
                  <a:lnTo>
                    <a:pt x="225964" y="225367"/>
                  </a:lnTo>
                </a:path>
                <a:path w="226060" h="225425">
                  <a:moveTo>
                    <a:pt x="225240" y="0"/>
                  </a:moveTo>
                  <a:lnTo>
                    <a:pt x="0" y="225367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041840" y="7494448"/>
              <a:ext cx="320040" cy="20320"/>
            </a:xfrm>
            <a:custGeom>
              <a:avLst/>
              <a:gdLst/>
              <a:ahLst/>
              <a:cxnLst/>
              <a:rect l="l" t="t" r="r" b="b"/>
              <a:pathLst>
                <a:path w="320039" h="20320">
                  <a:moveTo>
                    <a:pt x="319760" y="1435"/>
                  </a:moveTo>
                  <a:lnTo>
                    <a:pt x="88" y="0"/>
                  </a:lnTo>
                  <a:lnTo>
                    <a:pt x="0" y="18719"/>
                  </a:lnTo>
                  <a:lnTo>
                    <a:pt x="319684" y="20154"/>
                  </a:lnTo>
                  <a:lnTo>
                    <a:pt x="319760" y="1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625227" y="7382827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89" h="224790">
                  <a:moveTo>
                    <a:pt x="112306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12" y="0"/>
                  </a:lnTo>
                  <a:lnTo>
                    <a:pt x="224612" y="224612"/>
                  </a:lnTo>
                  <a:lnTo>
                    <a:pt x="112306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712" y="7158198"/>
              <a:ext cx="4408435" cy="246518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592" y="8284464"/>
              <a:ext cx="890016" cy="94792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583" y="8284464"/>
              <a:ext cx="652272" cy="94792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7000" y="8284464"/>
              <a:ext cx="777239" cy="94792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72256" y="8284464"/>
              <a:ext cx="612648" cy="947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21836" y="1064711"/>
            <a:ext cx="15442565" cy="8155940"/>
            <a:chOff x="1421836" y="1064711"/>
            <a:chExt cx="15442565" cy="8155940"/>
          </a:xfrm>
        </p:grpSpPr>
        <p:sp>
          <p:nvSpPr>
            <p:cNvPr id="3" name="object 3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4"/>
                  </a:moveTo>
                  <a:lnTo>
                    <a:pt x="0" y="8136604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4"/>
                  </a:lnTo>
                  <a:lnTo>
                    <a:pt x="7711936" y="813660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259545" y="1411211"/>
              <a:ext cx="320040" cy="20320"/>
            </a:xfrm>
            <a:custGeom>
              <a:avLst/>
              <a:gdLst/>
              <a:ahLst/>
              <a:cxnLst/>
              <a:rect l="l" t="t" r="r" b="b"/>
              <a:pathLst>
                <a:path w="320040" h="20319">
                  <a:moveTo>
                    <a:pt x="319786" y="1435"/>
                  </a:moveTo>
                  <a:lnTo>
                    <a:pt x="127" y="0"/>
                  </a:lnTo>
                  <a:lnTo>
                    <a:pt x="0" y="18719"/>
                  </a:lnTo>
                  <a:lnTo>
                    <a:pt x="319659" y="20167"/>
                  </a:lnTo>
                  <a:lnTo>
                    <a:pt x="319786" y="1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40115" y="2134337"/>
            <a:ext cx="5426075" cy="1739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5"/>
              </a:spcBef>
              <a:tabLst>
                <a:tab pos="3869690" algn="l"/>
              </a:tabLst>
            </a:pPr>
            <a:r>
              <a:rPr sz="5600" spc="130" dirty="0"/>
              <a:t>Real-</a:t>
            </a:r>
            <a:r>
              <a:rPr sz="5600" spc="135" dirty="0"/>
              <a:t>Time</a:t>
            </a:r>
            <a:r>
              <a:rPr sz="5600" dirty="0"/>
              <a:t>	</a:t>
            </a:r>
            <a:r>
              <a:rPr sz="5600" spc="35" dirty="0"/>
              <a:t>Data </a:t>
            </a:r>
            <a:r>
              <a:rPr sz="5600" spc="235" dirty="0"/>
              <a:t>Processing</a:t>
            </a:r>
            <a:endParaRPr sz="5600"/>
          </a:p>
        </p:txBody>
      </p:sp>
      <p:sp>
        <p:nvSpPr>
          <p:cNvPr id="9" name="object 9"/>
          <p:cNvSpPr/>
          <p:nvPr/>
        </p:nvSpPr>
        <p:spPr>
          <a:xfrm>
            <a:off x="4620323" y="4655820"/>
            <a:ext cx="745490" cy="117475"/>
          </a:xfrm>
          <a:custGeom>
            <a:avLst/>
            <a:gdLst/>
            <a:ahLst/>
            <a:cxnLst/>
            <a:rect l="l" t="t" r="r" b="b"/>
            <a:pathLst>
              <a:path w="745489" h="117475">
                <a:moveTo>
                  <a:pt x="48844" y="99009"/>
                </a:moveTo>
                <a:lnTo>
                  <a:pt x="0" y="99009"/>
                </a:lnTo>
                <a:lnTo>
                  <a:pt x="0" y="117449"/>
                </a:lnTo>
                <a:lnTo>
                  <a:pt x="48844" y="117449"/>
                </a:lnTo>
                <a:lnTo>
                  <a:pt x="48844" y="99009"/>
                </a:lnTo>
                <a:close/>
              </a:path>
              <a:path w="745489" h="117475">
                <a:moveTo>
                  <a:pt x="30784" y="31673"/>
                </a:moveTo>
                <a:lnTo>
                  <a:pt x="0" y="31673"/>
                </a:lnTo>
                <a:lnTo>
                  <a:pt x="0" y="50126"/>
                </a:lnTo>
                <a:lnTo>
                  <a:pt x="11557" y="50126"/>
                </a:lnTo>
                <a:lnTo>
                  <a:pt x="11557" y="99009"/>
                </a:lnTo>
                <a:lnTo>
                  <a:pt x="31597" y="99009"/>
                </a:lnTo>
                <a:lnTo>
                  <a:pt x="31673" y="56083"/>
                </a:lnTo>
                <a:lnTo>
                  <a:pt x="32270" y="54610"/>
                </a:lnTo>
                <a:lnTo>
                  <a:pt x="34569" y="51676"/>
                </a:lnTo>
                <a:lnTo>
                  <a:pt x="36296" y="50939"/>
                </a:lnTo>
                <a:lnTo>
                  <a:pt x="59791" y="50939"/>
                </a:lnTo>
                <a:lnTo>
                  <a:pt x="59791" y="34963"/>
                </a:lnTo>
                <a:lnTo>
                  <a:pt x="29502" y="34963"/>
                </a:lnTo>
                <a:lnTo>
                  <a:pt x="30784" y="31673"/>
                </a:lnTo>
                <a:close/>
              </a:path>
              <a:path w="745489" h="117475">
                <a:moveTo>
                  <a:pt x="59791" y="31673"/>
                </a:moveTo>
                <a:lnTo>
                  <a:pt x="34429" y="31673"/>
                </a:lnTo>
                <a:lnTo>
                  <a:pt x="30873" y="32778"/>
                </a:lnTo>
                <a:lnTo>
                  <a:pt x="29502" y="34963"/>
                </a:lnTo>
                <a:lnTo>
                  <a:pt x="59791" y="34963"/>
                </a:lnTo>
                <a:lnTo>
                  <a:pt x="59791" y="31673"/>
                </a:lnTo>
                <a:close/>
              </a:path>
              <a:path w="745489" h="117475">
                <a:moveTo>
                  <a:pt x="129082" y="31673"/>
                </a:moveTo>
                <a:lnTo>
                  <a:pt x="103187" y="31673"/>
                </a:lnTo>
                <a:lnTo>
                  <a:pt x="95910" y="33959"/>
                </a:lnTo>
                <a:lnTo>
                  <a:pt x="86817" y="43053"/>
                </a:lnTo>
                <a:lnTo>
                  <a:pt x="84603" y="50126"/>
                </a:lnTo>
                <a:lnTo>
                  <a:pt x="84631" y="99009"/>
                </a:lnTo>
                <a:lnTo>
                  <a:pt x="87045" y="106019"/>
                </a:lnTo>
                <a:lnTo>
                  <a:pt x="97040" y="115176"/>
                </a:lnTo>
                <a:lnTo>
                  <a:pt x="104609" y="117449"/>
                </a:lnTo>
                <a:lnTo>
                  <a:pt x="141655" y="117449"/>
                </a:lnTo>
                <a:lnTo>
                  <a:pt x="141655" y="99009"/>
                </a:lnTo>
                <a:lnTo>
                  <a:pt x="110083" y="99009"/>
                </a:lnTo>
                <a:lnTo>
                  <a:pt x="107886" y="98412"/>
                </a:lnTo>
                <a:lnTo>
                  <a:pt x="105232" y="96037"/>
                </a:lnTo>
                <a:lnTo>
                  <a:pt x="104571" y="94297"/>
                </a:lnTo>
                <a:lnTo>
                  <a:pt x="104571" y="83375"/>
                </a:lnTo>
                <a:lnTo>
                  <a:pt x="146723" y="83375"/>
                </a:lnTo>
                <a:lnTo>
                  <a:pt x="146723" y="64935"/>
                </a:lnTo>
                <a:lnTo>
                  <a:pt x="104571" y="64935"/>
                </a:lnTo>
                <a:lnTo>
                  <a:pt x="104591" y="54495"/>
                </a:lnTo>
                <a:lnTo>
                  <a:pt x="105041" y="52768"/>
                </a:lnTo>
                <a:lnTo>
                  <a:pt x="106895" y="50660"/>
                </a:lnTo>
                <a:lnTo>
                  <a:pt x="108762" y="50126"/>
                </a:lnTo>
                <a:lnTo>
                  <a:pt x="146549" y="50126"/>
                </a:lnTo>
                <a:lnTo>
                  <a:pt x="144487" y="43789"/>
                </a:lnTo>
                <a:lnTo>
                  <a:pt x="135534" y="34099"/>
                </a:lnTo>
                <a:lnTo>
                  <a:pt x="129082" y="31673"/>
                </a:lnTo>
                <a:close/>
              </a:path>
              <a:path w="745489" h="117475">
                <a:moveTo>
                  <a:pt x="146549" y="50126"/>
                </a:moveTo>
                <a:lnTo>
                  <a:pt x="122605" y="50126"/>
                </a:lnTo>
                <a:lnTo>
                  <a:pt x="124104" y="50698"/>
                </a:lnTo>
                <a:lnTo>
                  <a:pt x="125260" y="51866"/>
                </a:lnTo>
                <a:lnTo>
                  <a:pt x="126428" y="52997"/>
                </a:lnTo>
                <a:lnTo>
                  <a:pt x="127000" y="54495"/>
                </a:lnTo>
                <a:lnTo>
                  <a:pt x="127000" y="64935"/>
                </a:lnTo>
                <a:lnTo>
                  <a:pt x="146723" y="64935"/>
                </a:lnTo>
                <a:lnTo>
                  <a:pt x="146611" y="50317"/>
                </a:lnTo>
                <a:lnTo>
                  <a:pt x="146549" y="50126"/>
                </a:lnTo>
                <a:close/>
              </a:path>
              <a:path w="745489" h="117475">
                <a:moveTo>
                  <a:pt x="208419" y="31673"/>
                </a:moveTo>
                <a:lnTo>
                  <a:pt x="172097" y="31673"/>
                </a:lnTo>
                <a:lnTo>
                  <a:pt x="172097" y="50126"/>
                </a:lnTo>
                <a:lnTo>
                  <a:pt x="203009" y="50126"/>
                </a:lnTo>
                <a:lnTo>
                  <a:pt x="205206" y="50723"/>
                </a:lnTo>
                <a:lnTo>
                  <a:pt x="207860" y="53086"/>
                </a:lnTo>
                <a:lnTo>
                  <a:pt x="208534" y="54825"/>
                </a:lnTo>
                <a:lnTo>
                  <a:pt x="208534" y="61760"/>
                </a:lnTo>
                <a:lnTo>
                  <a:pt x="192176" y="61760"/>
                </a:lnTo>
                <a:lnTo>
                  <a:pt x="180617" y="63500"/>
                </a:lnTo>
                <a:lnTo>
                  <a:pt x="172362" y="68722"/>
                </a:lnTo>
                <a:lnTo>
                  <a:pt x="167410" y="77426"/>
                </a:lnTo>
                <a:lnTo>
                  <a:pt x="165760" y="89611"/>
                </a:lnTo>
                <a:lnTo>
                  <a:pt x="165760" y="101561"/>
                </a:lnTo>
                <a:lnTo>
                  <a:pt x="167919" y="107886"/>
                </a:lnTo>
                <a:lnTo>
                  <a:pt x="176580" y="115544"/>
                </a:lnTo>
                <a:lnTo>
                  <a:pt x="183172" y="117449"/>
                </a:lnTo>
                <a:lnTo>
                  <a:pt x="211239" y="117449"/>
                </a:lnTo>
                <a:lnTo>
                  <a:pt x="214477" y="115951"/>
                </a:lnTo>
                <a:lnTo>
                  <a:pt x="215836" y="112966"/>
                </a:lnTo>
                <a:lnTo>
                  <a:pt x="236486" y="112966"/>
                </a:lnTo>
                <a:lnTo>
                  <a:pt x="236486" y="99771"/>
                </a:lnTo>
                <a:lnTo>
                  <a:pt x="232105" y="99771"/>
                </a:lnTo>
                <a:lnTo>
                  <a:pt x="229692" y="99644"/>
                </a:lnTo>
                <a:lnTo>
                  <a:pt x="228815" y="99072"/>
                </a:lnTo>
                <a:lnTo>
                  <a:pt x="188595" y="99009"/>
                </a:lnTo>
                <a:lnTo>
                  <a:pt x="187473" y="98717"/>
                </a:lnTo>
                <a:lnTo>
                  <a:pt x="186143" y="97434"/>
                </a:lnTo>
                <a:lnTo>
                  <a:pt x="185826" y="96189"/>
                </a:lnTo>
                <a:lnTo>
                  <a:pt x="185826" y="84607"/>
                </a:lnTo>
                <a:lnTo>
                  <a:pt x="186397" y="83108"/>
                </a:lnTo>
                <a:lnTo>
                  <a:pt x="187528" y="81953"/>
                </a:lnTo>
                <a:lnTo>
                  <a:pt x="188696" y="80797"/>
                </a:lnTo>
                <a:lnTo>
                  <a:pt x="190182" y="80213"/>
                </a:lnTo>
                <a:lnTo>
                  <a:pt x="228600" y="80213"/>
                </a:lnTo>
                <a:lnTo>
                  <a:pt x="228479" y="50126"/>
                </a:lnTo>
                <a:lnTo>
                  <a:pt x="226072" y="43256"/>
                </a:lnTo>
                <a:lnTo>
                  <a:pt x="215976" y="33997"/>
                </a:lnTo>
                <a:lnTo>
                  <a:pt x="208419" y="31673"/>
                </a:lnTo>
                <a:close/>
              </a:path>
              <a:path w="745489" h="117475">
                <a:moveTo>
                  <a:pt x="236486" y="112966"/>
                </a:moveTo>
                <a:lnTo>
                  <a:pt x="215836" y="112966"/>
                </a:lnTo>
                <a:lnTo>
                  <a:pt x="215557" y="113792"/>
                </a:lnTo>
                <a:lnTo>
                  <a:pt x="216446" y="114744"/>
                </a:lnTo>
                <a:lnTo>
                  <a:pt x="220599" y="116916"/>
                </a:lnTo>
                <a:lnTo>
                  <a:pt x="222592" y="117449"/>
                </a:lnTo>
                <a:lnTo>
                  <a:pt x="236486" y="117449"/>
                </a:lnTo>
                <a:lnTo>
                  <a:pt x="236486" y="112966"/>
                </a:lnTo>
                <a:close/>
              </a:path>
              <a:path w="745489" h="117475">
                <a:moveTo>
                  <a:pt x="228600" y="80213"/>
                </a:moveTo>
                <a:lnTo>
                  <a:pt x="208534" y="80213"/>
                </a:lnTo>
                <a:lnTo>
                  <a:pt x="208521" y="96189"/>
                </a:lnTo>
                <a:lnTo>
                  <a:pt x="208330" y="97332"/>
                </a:lnTo>
                <a:lnTo>
                  <a:pt x="207556" y="98666"/>
                </a:lnTo>
                <a:lnTo>
                  <a:pt x="206425" y="99009"/>
                </a:lnTo>
                <a:lnTo>
                  <a:pt x="228777" y="99009"/>
                </a:lnTo>
                <a:lnTo>
                  <a:pt x="228600" y="98717"/>
                </a:lnTo>
                <a:lnTo>
                  <a:pt x="228600" y="80213"/>
                </a:lnTo>
                <a:close/>
              </a:path>
              <a:path w="745489" h="117475">
                <a:moveTo>
                  <a:pt x="295084" y="0"/>
                </a:moveTo>
                <a:lnTo>
                  <a:pt x="251777" y="0"/>
                </a:lnTo>
                <a:lnTo>
                  <a:pt x="251777" y="18453"/>
                </a:lnTo>
                <a:lnTo>
                  <a:pt x="275056" y="18453"/>
                </a:lnTo>
                <a:lnTo>
                  <a:pt x="275056" y="104749"/>
                </a:lnTo>
                <a:lnTo>
                  <a:pt x="276733" y="109562"/>
                </a:lnTo>
                <a:lnTo>
                  <a:pt x="283425" y="115874"/>
                </a:lnTo>
                <a:lnTo>
                  <a:pt x="287337" y="117449"/>
                </a:lnTo>
                <a:lnTo>
                  <a:pt x="321691" y="117449"/>
                </a:lnTo>
                <a:lnTo>
                  <a:pt x="321691" y="99009"/>
                </a:lnTo>
                <a:lnTo>
                  <a:pt x="296164" y="99009"/>
                </a:lnTo>
                <a:lnTo>
                  <a:pt x="295503" y="98933"/>
                </a:lnTo>
                <a:lnTo>
                  <a:pt x="295313" y="98806"/>
                </a:lnTo>
                <a:lnTo>
                  <a:pt x="295160" y="98653"/>
                </a:lnTo>
                <a:lnTo>
                  <a:pt x="295084" y="0"/>
                </a:lnTo>
                <a:close/>
              </a:path>
              <a:path w="745489" h="117475">
                <a:moveTo>
                  <a:pt x="401167" y="55422"/>
                </a:moveTo>
                <a:lnTo>
                  <a:pt x="343128" y="55422"/>
                </a:lnTo>
                <a:lnTo>
                  <a:pt x="343128" y="73901"/>
                </a:lnTo>
                <a:lnTo>
                  <a:pt x="401167" y="73901"/>
                </a:lnTo>
                <a:lnTo>
                  <a:pt x="401167" y="55422"/>
                </a:lnTo>
                <a:close/>
              </a:path>
              <a:path w="745489" h="117475">
                <a:moveTo>
                  <a:pt x="463740" y="50126"/>
                </a:moveTo>
                <a:lnTo>
                  <a:pt x="443674" y="50126"/>
                </a:lnTo>
                <a:lnTo>
                  <a:pt x="443674" y="101638"/>
                </a:lnTo>
                <a:lnTo>
                  <a:pt x="445389" y="106984"/>
                </a:lnTo>
                <a:lnTo>
                  <a:pt x="448818" y="111188"/>
                </a:lnTo>
                <a:lnTo>
                  <a:pt x="452272" y="115366"/>
                </a:lnTo>
                <a:lnTo>
                  <a:pt x="457200" y="117449"/>
                </a:lnTo>
                <a:lnTo>
                  <a:pt x="486867" y="117449"/>
                </a:lnTo>
                <a:lnTo>
                  <a:pt x="486867" y="99009"/>
                </a:lnTo>
                <a:lnTo>
                  <a:pt x="465924" y="99009"/>
                </a:lnTo>
                <a:lnTo>
                  <a:pt x="464870" y="98818"/>
                </a:lnTo>
                <a:lnTo>
                  <a:pt x="464400" y="98463"/>
                </a:lnTo>
                <a:lnTo>
                  <a:pt x="463969" y="98069"/>
                </a:lnTo>
                <a:lnTo>
                  <a:pt x="463740" y="97231"/>
                </a:lnTo>
                <a:lnTo>
                  <a:pt x="463740" y="50126"/>
                </a:lnTo>
                <a:close/>
              </a:path>
              <a:path w="745489" h="117475">
                <a:moveTo>
                  <a:pt x="486867" y="31673"/>
                </a:moveTo>
                <a:lnTo>
                  <a:pt x="428625" y="31673"/>
                </a:lnTo>
                <a:lnTo>
                  <a:pt x="428625" y="50126"/>
                </a:lnTo>
                <a:lnTo>
                  <a:pt x="486867" y="50126"/>
                </a:lnTo>
                <a:lnTo>
                  <a:pt x="486867" y="31673"/>
                </a:lnTo>
                <a:close/>
              </a:path>
              <a:path w="745489" h="117475">
                <a:moveTo>
                  <a:pt x="463740" y="12649"/>
                </a:moveTo>
                <a:lnTo>
                  <a:pt x="443674" y="12649"/>
                </a:lnTo>
                <a:lnTo>
                  <a:pt x="443674" y="31673"/>
                </a:lnTo>
                <a:lnTo>
                  <a:pt x="463740" y="31673"/>
                </a:lnTo>
                <a:lnTo>
                  <a:pt x="463740" y="12649"/>
                </a:lnTo>
                <a:close/>
              </a:path>
              <a:path w="745489" h="117475">
                <a:moveTo>
                  <a:pt x="553974" y="0"/>
                </a:moveTo>
                <a:lnTo>
                  <a:pt x="532358" y="0"/>
                </a:lnTo>
                <a:lnTo>
                  <a:pt x="532358" y="20815"/>
                </a:lnTo>
                <a:lnTo>
                  <a:pt x="553974" y="20815"/>
                </a:lnTo>
                <a:lnTo>
                  <a:pt x="553974" y="0"/>
                </a:lnTo>
                <a:close/>
              </a:path>
              <a:path w="745489" h="117475">
                <a:moveTo>
                  <a:pt x="553199" y="31673"/>
                </a:moveTo>
                <a:lnTo>
                  <a:pt x="509892" y="31673"/>
                </a:lnTo>
                <a:lnTo>
                  <a:pt x="509892" y="50126"/>
                </a:lnTo>
                <a:lnTo>
                  <a:pt x="533171" y="50126"/>
                </a:lnTo>
                <a:lnTo>
                  <a:pt x="533171" y="117449"/>
                </a:lnTo>
                <a:lnTo>
                  <a:pt x="576630" y="117449"/>
                </a:lnTo>
                <a:lnTo>
                  <a:pt x="576630" y="99009"/>
                </a:lnTo>
                <a:lnTo>
                  <a:pt x="553199" y="99009"/>
                </a:lnTo>
                <a:lnTo>
                  <a:pt x="553199" y="31673"/>
                </a:lnTo>
                <a:close/>
              </a:path>
              <a:path w="745489" h="117475">
                <a:moveTo>
                  <a:pt x="607974" y="31673"/>
                </a:moveTo>
                <a:lnTo>
                  <a:pt x="589521" y="31673"/>
                </a:lnTo>
                <a:lnTo>
                  <a:pt x="589521" y="117449"/>
                </a:lnTo>
                <a:lnTo>
                  <a:pt x="608774" y="117449"/>
                </a:lnTo>
                <a:lnTo>
                  <a:pt x="608850" y="53035"/>
                </a:lnTo>
                <a:lnTo>
                  <a:pt x="609269" y="51650"/>
                </a:lnTo>
                <a:lnTo>
                  <a:pt x="610793" y="49415"/>
                </a:lnTo>
                <a:lnTo>
                  <a:pt x="612178" y="48844"/>
                </a:lnTo>
                <a:lnTo>
                  <a:pt x="668020" y="48844"/>
                </a:lnTo>
                <a:lnTo>
                  <a:pt x="668020" y="48082"/>
                </a:lnTo>
                <a:lnTo>
                  <a:pt x="666178" y="41516"/>
                </a:lnTo>
                <a:lnTo>
                  <a:pt x="660951" y="35928"/>
                </a:lnTo>
                <a:lnTo>
                  <a:pt x="631329" y="35928"/>
                </a:lnTo>
                <a:lnTo>
                  <a:pt x="630632" y="34963"/>
                </a:lnTo>
                <a:lnTo>
                  <a:pt x="606336" y="34963"/>
                </a:lnTo>
                <a:lnTo>
                  <a:pt x="607174" y="32778"/>
                </a:lnTo>
                <a:lnTo>
                  <a:pt x="607487" y="32651"/>
                </a:lnTo>
                <a:lnTo>
                  <a:pt x="607974" y="31673"/>
                </a:lnTo>
                <a:close/>
              </a:path>
              <a:path w="745489" h="117475">
                <a:moveTo>
                  <a:pt x="641781" y="48844"/>
                </a:moveTo>
                <a:lnTo>
                  <a:pt x="616699" y="48844"/>
                </a:lnTo>
                <a:lnTo>
                  <a:pt x="617753" y="49288"/>
                </a:lnTo>
                <a:lnTo>
                  <a:pt x="618286" y="50165"/>
                </a:lnTo>
                <a:lnTo>
                  <a:pt x="618858" y="51015"/>
                </a:lnTo>
                <a:lnTo>
                  <a:pt x="619113" y="53035"/>
                </a:lnTo>
                <a:lnTo>
                  <a:pt x="619150" y="117449"/>
                </a:lnTo>
                <a:lnTo>
                  <a:pt x="638403" y="117449"/>
                </a:lnTo>
                <a:lnTo>
                  <a:pt x="638479" y="54025"/>
                </a:lnTo>
                <a:lnTo>
                  <a:pt x="638911" y="52298"/>
                </a:lnTo>
                <a:lnTo>
                  <a:pt x="640448" y="49542"/>
                </a:lnTo>
                <a:lnTo>
                  <a:pt x="641781" y="48844"/>
                </a:lnTo>
                <a:close/>
              </a:path>
              <a:path w="745489" h="117475">
                <a:moveTo>
                  <a:pt x="668020" y="48844"/>
                </a:moveTo>
                <a:lnTo>
                  <a:pt x="646455" y="48844"/>
                </a:lnTo>
                <a:lnTo>
                  <a:pt x="647611" y="49288"/>
                </a:lnTo>
                <a:lnTo>
                  <a:pt x="648538" y="51041"/>
                </a:lnTo>
                <a:lnTo>
                  <a:pt x="648662" y="52298"/>
                </a:lnTo>
                <a:lnTo>
                  <a:pt x="648766" y="117449"/>
                </a:lnTo>
                <a:lnTo>
                  <a:pt x="668020" y="117449"/>
                </a:lnTo>
                <a:lnTo>
                  <a:pt x="668020" y="48844"/>
                </a:lnTo>
                <a:close/>
              </a:path>
              <a:path w="745489" h="117475">
                <a:moveTo>
                  <a:pt x="653262" y="31673"/>
                </a:moveTo>
                <a:lnTo>
                  <a:pt x="638213" y="31673"/>
                </a:lnTo>
                <a:lnTo>
                  <a:pt x="633666" y="33096"/>
                </a:lnTo>
                <a:lnTo>
                  <a:pt x="631329" y="35928"/>
                </a:lnTo>
                <a:lnTo>
                  <a:pt x="660951" y="35928"/>
                </a:lnTo>
                <a:lnTo>
                  <a:pt x="658812" y="33642"/>
                </a:lnTo>
                <a:lnTo>
                  <a:pt x="653262" y="31673"/>
                </a:lnTo>
                <a:close/>
              </a:path>
              <a:path w="745489" h="117475">
                <a:moveTo>
                  <a:pt x="607487" y="32651"/>
                </a:moveTo>
                <a:lnTo>
                  <a:pt x="607174" y="32778"/>
                </a:lnTo>
                <a:lnTo>
                  <a:pt x="606336" y="34963"/>
                </a:lnTo>
                <a:lnTo>
                  <a:pt x="607487" y="32651"/>
                </a:lnTo>
                <a:close/>
              </a:path>
              <a:path w="745489" h="117475">
                <a:moveTo>
                  <a:pt x="624001" y="31673"/>
                </a:moveTo>
                <a:lnTo>
                  <a:pt x="609892" y="31673"/>
                </a:lnTo>
                <a:lnTo>
                  <a:pt x="607487" y="32651"/>
                </a:lnTo>
                <a:lnTo>
                  <a:pt x="606336" y="34963"/>
                </a:lnTo>
                <a:lnTo>
                  <a:pt x="630632" y="34963"/>
                </a:lnTo>
                <a:lnTo>
                  <a:pt x="629285" y="33096"/>
                </a:lnTo>
                <a:lnTo>
                  <a:pt x="624001" y="31673"/>
                </a:lnTo>
                <a:close/>
              </a:path>
              <a:path w="745489" h="117475">
                <a:moveTo>
                  <a:pt x="727646" y="31673"/>
                </a:moveTo>
                <a:lnTo>
                  <a:pt x="701751" y="31673"/>
                </a:lnTo>
                <a:lnTo>
                  <a:pt x="694486" y="33959"/>
                </a:lnTo>
                <a:lnTo>
                  <a:pt x="685380" y="43053"/>
                </a:lnTo>
                <a:lnTo>
                  <a:pt x="683167" y="50126"/>
                </a:lnTo>
                <a:lnTo>
                  <a:pt x="683195" y="99009"/>
                </a:lnTo>
                <a:lnTo>
                  <a:pt x="685609" y="106019"/>
                </a:lnTo>
                <a:lnTo>
                  <a:pt x="695617" y="115176"/>
                </a:lnTo>
                <a:lnTo>
                  <a:pt x="703186" y="117449"/>
                </a:lnTo>
                <a:lnTo>
                  <a:pt x="740232" y="117449"/>
                </a:lnTo>
                <a:lnTo>
                  <a:pt x="740232" y="99009"/>
                </a:lnTo>
                <a:lnTo>
                  <a:pt x="708660" y="99009"/>
                </a:lnTo>
                <a:lnTo>
                  <a:pt x="706462" y="98412"/>
                </a:lnTo>
                <a:lnTo>
                  <a:pt x="705116" y="97231"/>
                </a:lnTo>
                <a:lnTo>
                  <a:pt x="703808" y="96037"/>
                </a:lnTo>
                <a:lnTo>
                  <a:pt x="703148" y="94297"/>
                </a:lnTo>
                <a:lnTo>
                  <a:pt x="703148" y="83375"/>
                </a:lnTo>
                <a:lnTo>
                  <a:pt x="745299" y="83375"/>
                </a:lnTo>
                <a:lnTo>
                  <a:pt x="745299" y="64935"/>
                </a:lnTo>
                <a:lnTo>
                  <a:pt x="703148" y="64935"/>
                </a:lnTo>
                <a:lnTo>
                  <a:pt x="703167" y="54495"/>
                </a:lnTo>
                <a:lnTo>
                  <a:pt x="703605" y="52768"/>
                </a:lnTo>
                <a:lnTo>
                  <a:pt x="705472" y="50660"/>
                </a:lnTo>
                <a:lnTo>
                  <a:pt x="707339" y="50126"/>
                </a:lnTo>
                <a:lnTo>
                  <a:pt x="745125" y="50126"/>
                </a:lnTo>
                <a:lnTo>
                  <a:pt x="743051" y="43789"/>
                </a:lnTo>
                <a:lnTo>
                  <a:pt x="734110" y="34099"/>
                </a:lnTo>
                <a:lnTo>
                  <a:pt x="727646" y="31673"/>
                </a:lnTo>
                <a:close/>
              </a:path>
              <a:path w="745489" h="117475">
                <a:moveTo>
                  <a:pt x="745125" y="50126"/>
                </a:moveTo>
                <a:lnTo>
                  <a:pt x="721182" y="50126"/>
                </a:lnTo>
                <a:lnTo>
                  <a:pt x="722680" y="50698"/>
                </a:lnTo>
                <a:lnTo>
                  <a:pt x="723836" y="51866"/>
                </a:lnTo>
                <a:lnTo>
                  <a:pt x="724992" y="52997"/>
                </a:lnTo>
                <a:lnTo>
                  <a:pt x="725576" y="54495"/>
                </a:lnTo>
                <a:lnTo>
                  <a:pt x="725576" y="64935"/>
                </a:lnTo>
                <a:lnTo>
                  <a:pt x="745299" y="64935"/>
                </a:lnTo>
                <a:lnTo>
                  <a:pt x="745187" y="50317"/>
                </a:lnTo>
                <a:lnTo>
                  <a:pt x="745125" y="501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951874" y="4589469"/>
            <a:ext cx="2590800" cy="41998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2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50" spc="3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ability</a:t>
            </a:r>
            <a:r>
              <a:rPr sz="1250" spc="3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250" spc="3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dirty="0">
                <a:solidFill>
                  <a:srgbClr val="FFFFFF"/>
                </a:solidFill>
                <a:latin typeface="Microsoft Sans Serif"/>
                <a:cs typeface="Microsoft Sans Serif"/>
              </a:rPr>
              <a:t>process</a:t>
            </a:r>
            <a:r>
              <a:rPr sz="1250" spc="3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250" spc="3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12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surveillance.</a:t>
            </a:r>
            <a:r>
              <a:rPr sz="1250" spc="2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1250" spc="3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leveraging</a:t>
            </a:r>
            <a:endParaRPr sz="1250" dirty="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361280" y="4846320"/>
            <a:ext cx="1093470" cy="144780"/>
          </a:xfrm>
          <a:custGeom>
            <a:avLst/>
            <a:gdLst/>
            <a:ahLst/>
            <a:cxnLst/>
            <a:rect l="l" t="t" r="r" b="b"/>
            <a:pathLst>
              <a:path w="1093470" h="144779">
                <a:moveTo>
                  <a:pt x="65266" y="0"/>
                </a:moveTo>
                <a:lnTo>
                  <a:pt x="45238" y="0"/>
                </a:lnTo>
                <a:lnTo>
                  <a:pt x="45238" y="31673"/>
                </a:lnTo>
                <a:lnTo>
                  <a:pt x="20080" y="31673"/>
                </a:lnTo>
                <a:lnTo>
                  <a:pt x="12536" y="33997"/>
                </a:lnTo>
                <a:lnTo>
                  <a:pt x="2439" y="43256"/>
                </a:lnTo>
                <a:lnTo>
                  <a:pt x="32" y="50126"/>
                </a:lnTo>
                <a:lnTo>
                  <a:pt x="0" y="99009"/>
                </a:lnTo>
                <a:lnTo>
                  <a:pt x="2414" y="106019"/>
                </a:lnTo>
                <a:lnTo>
                  <a:pt x="12409" y="115176"/>
                </a:lnTo>
                <a:lnTo>
                  <a:pt x="19978" y="117449"/>
                </a:lnTo>
                <a:lnTo>
                  <a:pt x="42279" y="117449"/>
                </a:lnTo>
                <a:lnTo>
                  <a:pt x="45873" y="116357"/>
                </a:lnTo>
                <a:lnTo>
                  <a:pt x="47397" y="114160"/>
                </a:lnTo>
                <a:lnTo>
                  <a:pt x="65266" y="114160"/>
                </a:lnTo>
                <a:lnTo>
                  <a:pt x="65266" y="99009"/>
                </a:lnTo>
                <a:lnTo>
                  <a:pt x="25464" y="99009"/>
                </a:lnTo>
                <a:lnTo>
                  <a:pt x="23255" y="98412"/>
                </a:lnTo>
                <a:lnTo>
                  <a:pt x="21908" y="97231"/>
                </a:lnTo>
                <a:lnTo>
                  <a:pt x="20600" y="96037"/>
                </a:lnTo>
                <a:lnTo>
                  <a:pt x="19940" y="94297"/>
                </a:lnTo>
                <a:lnTo>
                  <a:pt x="19940" y="54825"/>
                </a:lnTo>
                <a:lnTo>
                  <a:pt x="20600" y="53086"/>
                </a:lnTo>
                <a:lnTo>
                  <a:pt x="23255" y="50723"/>
                </a:lnTo>
                <a:lnTo>
                  <a:pt x="25464" y="50126"/>
                </a:lnTo>
                <a:lnTo>
                  <a:pt x="65266" y="50126"/>
                </a:lnTo>
                <a:lnTo>
                  <a:pt x="65266" y="0"/>
                </a:lnTo>
                <a:close/>
              </a:path>
              <a:path w="1093470" h="144779">
                <a:moveTo>
                  <a:pt x="65266" y="114160"/>
                </a:moveTo>
                <a:lnTo>
                  <a:pt x="47397" y="114160"/>
                </a:lnTo>
                <a:lnTo>
                  <a:pt x="46000" y="117449"/>
                </a:lnTo>
                <a:lnTo>
                  <a:pt x="65266" y="117449"/>
                </a:lnTo>
                <a:lnTo>
                  <a:pt x="65266" y="114160"/>
                </a:lnTo>
                <a:close/>
              </a:path>
              <a:path w="1093470" h="144779">
                <a:moveTo>
                  <a:pt x="65266" y="50126"/>
                </a:moveTo>
                <a:lnTo>
                  <a:pt x="45238" y="50126"/>
                </a:lnTo>
                <a:lnTo>
                  <a:pt x="45238" y="94830"/>
                </a:lnTo>
                <a:lnTo>
                  <a:pt x="44692" y="96037"/>
                </a:lnTo>
                <a:lnTo>
                  <a:pt x="42521" y="98412"/>
                </a:lnTo>
                <a:lnTo>
                  <a:pt x="40717" y="99009"/>
                </a:lnTo>
                <a:lnTo>
                  <a:pt x="65266" y="99009"/>
                </a:lnTo>
                <a:lnTo>
                  <a:pt x="65266" y="50126"/>
                </a:lnTo>
                <a:close/>
              </a:path>
              <a:path w="1093470" h="144779">
                <a:moveTo>
                  <a:pt x="131548" y="31673"/>
                </a:moveTo>
                <a:lnTo>
                  <a:pt x="105652" y="31673"/>
                </a:lnTo>
                <a:lnTo>
                  <a:pt x="98375" y="33959"/>
                </a:lnTo>
                <a:lnTo>
                  <a:pt x="89282" y="43053"/>
                </a:lnTo>
                <a:lnTo>
                  <a:pt x="87068" y="50126"/>
                </a:lnTo>
                <a:lnTo>
                  <a:pt x="87096" y="99009"/>
                </a:lnTo>
                <a:lnTo>
                  <a:pt x="89498" y="106019"/>
                </a:lnTo>
                <a:lnTo>
                  <a:pt x="99505" y="115176"/>
                </a:lnTo>
                <a:lnTo>
                  <a:pt x="107075" y="117449"/>
                </a:lnTo>
                <a:lnTo>
                  <a:pt x="144121" y="117449"/>
                </a:lnTo>
                <a:lnTo>
                  <a:pt x="144121" y="99009"/>
                </a:lnTo>
                <a:lnTo>
                  <a:pt x="112548" y="99009"/>
                </a:lnTo>
                <a:lnTo>
                  <a:pt x="110351" y="98412"/>
                </a:lnTo>
                <a:lnTo>
                  <a:pt x="109005" y="97231"/>
                </a:lnTo>
                <a:lnTo>
                  <a:pt x="107697" y="96037"/>
                </a:lnTo>
                <a:lnTo>
                  <a:pt x="107037" y="94297"/>
                </a:lnTo>
                <a:lnTo>
                  <a:pt x="107037" y="83375"/>
                </a:lnTo>
                <a:lnTo>
                  <a:pt x="149188" y="83375"/>
                </a:lnTo>
                <a:lnTo>
                  <a:pt x="149188" y="64935"/>
                </a:lnTo>
                <a:lnTo>
                  <a:pt x="107037" y="64935"/>
                </a:lnTo>
                <a:lnTo>
                  <a:pt x="107056" y="54495"/>
                </a:lnTo>
                <a:lnTo>
                  <a:pt x="107506" y="52768"/>
                </a:lnTo>
                <a:lnTo>
                  <a:pt x="109361" y="50660"/>
                </a:lnTo>
                <a:lnTo>
                  <a:pt x="111228" y="50126"/>
                </a:lnTo>
                <a:lnTo>
                  <a:pt x="149014" y="50126"/>
                </a:lnTo>
                <a:lnTo>
                  <a:pt x="146953" y="43789"/>
                </a:lnTo>
                <a:lnTo>
                  <a:pt x="142457" y="38950"/>
                </a:lnTo>
                <a:lnTo>
                  <a:pt x="137999" y="34099"/>
                </a:lnTo>
                <a:lnTo>
                  <a:pt x="131548" y="31673"/>
                </a:lnTo>
                <a:close/>
              </a:path>
              <a:path w="1093470" h="144779">
                <a:moveTo>
                  <a:pt x="149014" y="50126"/>
                </a:moveTo>
                <a:lnTo>
                  <a:pt x="125071" y="50126"/>
                </a:lnTo>
                <a:lnTo>
                  <a:pt x="126569" y="50698"/>
                </a:lnTo>
                <a:lnTo>
                  <a:pt x="127725" y="51866"/>
                </a:lnTo>
                <a:lnTo>
                  <a:pt x="128893" y="52997"/>
                </a:lnTo>
                <a:lnTo>
                  <a:pt x="129465" y="54495"/>
                </a:lnTo>
                <a:lnTo>
                  <a:pt x="129465" y="64935"/>
                </a:lnTo>
                <a:lnTo>
                  <a:pt x="149188" y="64935"/>
                </a:lnTo>
                <a:lnTo>
                  <a:pt x="149076" y="50317"/>
                </a:lnTo>
                <a:lnTo>
                  <a:pt x="149014" y="50126"/>
                </a:lnTo>
                <a:close/>
              </a:path>
              <a:path w="1093470" h="144779">
                <a:moveTo>
                  <a:pt x="217057" y="31673"/>
                </a:moveTo>
                <a:lnTo>
                  <a:pt x="191149" y="31673"/>
                </a:lnTo>
                <a:lnTo>
                  <a:pt x="183884" y="33959"/>
                </a:lnTo>
                <a:lnTo>
                  <a:pt x="174778" y="43053"/>
                </a:lnTo>
                <a:lnTo>
                  <a:pt x="172577" y="50126"/>
                </a:lnTo>
                <a:lnTo>
                  <a:pt x="172605" y="99009"/>
                </a:lnTo>
                <a:lnTo>
                  <a:pt x="175020" y="106019"/>
                </a:lnTo>
                <a:lnTo>
                  <a:pt x="185015" y="115176"/>
                </a:lnTo>
                <a:lnTo>
                  <a:pt x="192584" y="117449"/>
                </a:lnTo>
                <a:lnTo>
                  <a:pt x="229630" y="117449"/>
                </a:lnTo>
                <a:lnTo>
                  <a:pt x="229630" y="99009"/>
                </a:lnTo>
                <a:lnTo>
                  <a:pt x="198070" y="99009"/>
                </a:lnTo>
                <a:lnTo>
                  <a:pt x="195860" y="98412"/>
                </a:lnTo>
                <a:lnTo>
                  <a:pt x="194514" y="97231"/>
                </a:lnTo>
                <a:lnTo>
                  <a:pt x="193206" y="96037"/>
                </a:lnTo>
                <a:lnTo>
                  <a:pt x="192546" y="94297"/>
                </a:lnTo>
                <a:lnTo>
                  <a:pt x="192546" y="83375"/>
                </a:lnTo>
                <a:lnTo>
                  <a:pt x="234697" y="83375"/>
                </a:lnTo>
                <a:lnTo>
                  <a:pt x="234697" y="64935"/>
                </a:lnTo>
                <a:lnTo>
                  <a:pt x="192546" y="64935"/>
                </a:lnTo>
                <a:lnTo>
                  <a:pt x="192565" y="54495"/>
                </a:lnTo>
                <a:lnTo>
                  <a:pt x="193003" y="52768"/>
                </a:lnTo>
                <a:lnTo>
                  <a:pt x="194870" y="50660"/>
                </a:lnTo>
                <a:lnTo>
                  <a:pt x="196737" y="50126"/>
                </a:lnTo>
                <a:lnTo>
                  <a:pt x="234523" y="50126"/>
                </a:lnTo>
                <a:lnTo>
                  <a:pt x="232462" y="43789"/>
                </a:lnTo>
                <a:lnTo>
                  <a:pt x="227966" y="38950"/>
                </a:lnTo>
                <a:lnTo>
                  <a:pt x="223508" y="34099"/>
                </a:lnTo>
                <a:lnTo>
                  <a:pt x="217057" y="31673"/>
                </a:lnTo>
                <a:close/>
              </a:path>
              <a:path w="1093470" h="144779">
                <a:moveTo>
                  <a:pt x="234523" y="50126"/>
                </a:moveTo>
                <a:lnTo>
                  <a:pt x="210580" y="50126"/>
                </a:lnTo>
                <a:lnTo>
                  <a:pt x="212078" y="50698"/>
                </a:lnTo>
                <a:lnTo>
                  <a:pt x="213234" y="51866"/>
                </a:lnTo>
                <a:lnTo>
                  <a:pt x="214390" y="52997"/>
                </a:lnTo>
                <a:lnTo>
                  <a:pt x="214974" y="54495"/>
                </a:lnTo>
                <a:lnTo>
                  <a:pt x="214974" y="64935"/>
                </a:lnTo>
                <a:lnTo>
                  <a:pt x="234697" y="64935"/>
                </a:lnTo>
                <a:lnTo>
                  <a:pt x="234585" y="50317"/>
                </a:lnTo>
                <a:lnTo>
                  <a:pt x="234523" y="50126"/>
                </a:lnTo>
                <a:close/>
              </a:path>
              <a:path w="1093470" h="144779">
                <a:moveTo>
                  <a:pt x="276162" y="31673"/>
                </a:moveTo>
                <a:lnTo>
                  <a:pt x="256909" y="31673"/>
                </a:lnTo>
                <a:lnTo>
                  <a:pt x="256909" y="144360"/>
                </a:lnTo>
                <a:lnTo>
                  <a:pt x="276975" y="144360"/>
                </a:lnTo>
                <a:lnTo>
                  <a:pt x="276975" y="117449"/>
                </a:lnTo>
                <a:lnTo>
                  <a:pt x="301296" y="117449"/>
                </a:lnTo>
                <a:lnTo>
                  <a:pt x="308840" y="115150"/>
                </a:lnTo>
                <a:lnTo>
                  <a:pt x="318923" y="105892"/>
                </a:lnTo>
                <a:lnTo>
                  <a:pt x="321326" y="99009"/>
                </a:lnTo>
                <a:lnTo>
                  <a:pt x="276975" y="99009"/>
                </a:lnTo>
                <a:lnTo>
                  <a:pt x="276975" y="54305"/>
                </a:lnTo>
                <a:lnTo>
                  <a:pt x="277521" y="53086"/>
                </a:lnTo>
                <a:lnTo>
                  <a:pt x="279680" y="50723"/>
                </a:lnTo>
                <a:lnTo>
                  <a:pt x="281471" y="50126"/>
                </a:lnTo>
                <a:lnTo>
                  <a:pt x="321367" y="50126"/>
                </a:lnTo>
                <a:lnTo>
                  <a:pt x="318949" y="43129"/>
                </a:lnTo>
                <a:lnTo>
                  <a:pt x="310042" y="34963"/>
                </a:lnTo>
                <a:lnTo>
                  <a:pt x="274727" y="34963"/>
                </a:lnTo>
                <a:lnTo>
                  <a:pt x="276162" y="31673"/>
                </a:lnTo>
                <a:close/>
              </a:path>
              <a:path w="1093470" h="144779">
                <a:moveTo>
                  <a:pt x="321367" y="50126"/>
                </a:moveTo>
                <a:lnTo>
                  <a:pt x="295898" y="50126"/>
                </a:lnTo>
                <a:lnTo>
                  <a:pt x="298095" y="50723"/>
                </a:lnTo>
                <a:lnTo>
                  <a:pt x="300750" y="53086"/>
                </a:lnTo>
                <a:lnTo>
                  <a:pt x="301410" y="54825"/>
                </a:lnTo>
                <a:lnTo>
                  <a:pt x="301410" y="94297"/>
                </a:lnTo>
                <a:lnTo>
                  <a:pt x="300750" y="96037"/>
                </a:lnTo>
                <a:lnTo>
                  <a:pt x="298095" y="98412"/>
                </a:lnTo>
                <a:lnTo>
                  <a:pt x="295898" y="99009"/>
                </a:lnTo>
                <a:lnTo>
                  <a:pt x="321326" y="99009"/>
                </a:lnTo>
                <a:lnTo>
                  <a:pt x="321367" y="50126"/>
                </a:lnTo>
                <a:close/>
              </a:path>
              <a:path w="1093470" h="144779">
                <a:moveTo>
                  <a:pt x="301397" y="31673"/>
                </a:moveTo>
                <a:lnTo>
                  <a:pt x="279630" y="31673"/>
                </a:lnTo>
                <a:lnTo>
                  <a:pt x="276023" y="32778"/>
                </a:lnTo>
                <a:lnTo>
                  <a:pt x="274727" y="34963"/>
                </a:lnTo>
                <a:lnTo>
                  <a:pt x="310042" y="34963"/>
                </a:lnTo>
                <a:lnTo>
                  <a:pt x="308967" y="33972"/>
                </a:lnTo>
                <a:lnTo>
                  <a:pt x="301397" y="31673"/>
                </a:lnTo>
                <a:close/>
              </a:path>
              <a:path w="1093470" h="144779">
                <a:moveTo>
                  <a:pt x="468567" y="0"/>
                </a:moveTo>
                <a:lnTo>
                  <a:pt x="425260" y="0"/>
                </a:lnTo>
                <a:lnTo>
                  <a:pt x="425260" y="18453"/>
                </a:lnTo>
                <a:lnTo>
                  <a:pt x="448540" y="18453"/>
                </a:lnTo>
                <a:lnTo>
                  <a:pt x="448540" y="104749"/>
                </a:lnTo>
                <a:lnTo>
                  <a:pt x="450216" y="109562"/>
                </a:lnTo>
                <a:lnTo>
                  <a:pt x="453556" y="112737"/>
                </a:lnTo>
                <a:lnTo>
                  <a:pt x="456922" y="115874"/>
                </a:lnTo>
                <a:lnTo>
                  <a:pt x="460820" y="117449"/>
                </a:lnTo>
                <a:lnTo>
                  <a:pt x="495174" y="117449"/>
                </a:lnTo>
                <a:lnTo>
                  <a:pt x="495174" y="99009"/>
                </a:lnTo>
                <a:lnTo>
                  <a:pt x="469647" y="99009"/>
                </a:lnTo>
                <a:lnTo>
                  <a:pt x="468987" y="98933"/>
                </a:lnTo>
                <a:lnTo>
                  <a:pt x="468796" y="98806"/>
                </a:lnTo>
                <a:lnTo>
                  <a:pt x="468644" y="98653"/>
                </a:lnTo>
                <a:lnTo>
                  <a:pt x="468567" y="0"/>
                </a:lnTo>
                <a:close/>
              </a:path>
              <a:path w="1093470" h="144779">
                <a:moveTo>
                  <a:pt x="559093" y="31673"/>
                </a:moveTo>
                <a:lnTo>
                  <a:pt x="533198" y="31673"/>
                </a:lnTo>
                <a:lnTo>
                  <a:pt x="525933" y="33959"/>
                </a:lnTo>
                <a:lnTo>
                  <a:pt x="516827" y="43053"/>
                </a:lnTo>
                <a:lnTo>
                  <a:pt x="514614" y="50126"/>
                </a:lnTo>
                <a:lnTo>
                  <a:pt x="514642" y="99009"/>
                </a:lnTo>
                <a:lnTo>
                  <a:pt x="517056" y="106019"/>
                </a:lnTo>
                <a:lnTo>
                  <a:pt x="527064" y="115176"/>
                </a:lnTo>
                <a:lnTo>
                  <a:pt x="534633" y="117449"/>
                </a:lnTo>
                <a:lnTo>
                  <a:pt x="571679" y="117449"/>
                </a:lnTo>
                <a:lnTo>
                  <a:pt x="571679" y="99009"/>
                </a:lnTo>
                <a:lnTo>
                  <a:pt x="540107" y="99009"/>
                </a:lnTo>
                <a:lnTo>
                  <a:pt x="537909" y="98412"/>
                </a:lnTo>
                <a:lnTo>
                  <a:pt x="536563" y="97231"/>
                </a:lnTo>
                <a:lnTo>
                  <a:pt x="535242" y="96037"/>
                </a:lnTo>
                <a:lnTo>
                  <a:pt x="534595" y="94297"/>
                </a:lnTo>
                <a:lnTo>
                  <a:pt x="534595" y="83375"/>
                </a:lnTo>
                <a:lnTo>
                  <a:pt x="576746" y="83375"/>
                </a:lnTo>
                <a:lnTo>
                  <a:pt x="576746" y="64935"/>
                </a:lnTo>
                <a:lnTo>
                  <a:pt x="534595" y="64935"/>
                </a:lnTo>
                <a:lnTo>
                  <a:pt x="534614" y="54495"/>
                </a:lnTo>
                <a:lnTo>
                  <a:pt x="535052" y="52768"/>
                </a:lnTo>
                <a:lnTo>
                  <a:pt x="536906" y="50660"/>
                </a:lnTo>
                <a:lnTo>
                  <a:pt x="538773" y="50126"/>
                </a:lnTo>
                <a:lnTo>
                  <a:pt x="576572" y="50126"/>
                </a:lnTo>
                <a:lnTo>
                  <a:pt x="574498" y="43789"/>
                </a:lnTo>
                <a:lnTo>
                  <a:pt x="565545" y="34099"/>
                </a:lnTo>
                <a:lnTo>
                  <a:pt x="559093" y="31673"/>
                </a:lnTo>
                <a:close/>
              </a:path>
              <a:path w="1093470" h="144779">
                <a:moveTo>
                  <a:pt x="576572" y="50126"/>
                </a:moveTo>
                <a:lnTo>
                  <a:pt x="552616" y="50126"/>
                </a:lnTo>
                <a:lnTo>
                  <a:pt x="554115" y="50698"/>
                </a:lnTo>
                <a:lnTo>
                  <a:pt x="555270" y="51866"/>
                </a:lnTo>
                <a:lnTo>
                  <a:pt x="556439" y="52997"/>
                </a:lnTo>
                <a:lnTo>
                  <a:pt x="557023" y="54495"/>
                </a:lnTo>
                <a:lnTo>
                  <a:pt x="557023" y="64935"/>
                </a:lnTo>
                <a:lnTo>
                  <a:pt x="576746" y="64935"/>
                </a:lnTo>
                <a:lnTo>
                  <a:pt x="576634" y="50317"/>
                </a:lnTo>
                <a:lnTo>
                  <a:pt x="576572" y="50126"/>
                </a:lnTo>
                <a:close/>
              </a:path>
              <a:path w="1093470" h="144779">
                <a:moveTo>
                  <a:pt x="638430" y="31673"/>
                </a:moveTo>
                <a:lnTo>
                  <a:pt x="602121" y="31673"/>
                </a:lnTo>
                <a:lnTo>
                  <a:pt x="602121" y="50126"/>
                </a:lnTo>
                <a:lnTo>
                  <a:pt x="633032" y="50126"/>
                </a:lnTo>
                <a:lnTo>
                  <a:pt x="635217" y="50723"/>
                </a:lnTo>
                <a:lnTo>
                  <a:pt x="637871" y="53086"/>
                </a:lnTo>
                <a:lnTo>
                  <a:pt x="638544" y="54825"/>
                </a:lnTo>
                <a:lnTo>
                  <a:pt x="638544" y="61760"/>
                </a:lnTo>
                <a:lnTo>
                  <a:pt x="622187" y="61760"/>
                </a:lnTo>
                <a:lnTo>
                  <a:pt x="610633" y="63500"/>
                </a:lnTo>
                <a:lnTo>
                  <a:pt x="602378" y="68722"/>
                </a:lnTo>
                <a:lnTo>
                  <a:pt x="597423" y="77426"/>
                </a:lnTo>
                <a:lnTo>
                  <a:pt x="595771" y="89611"/>
                </a:lnTo>
                <a:lnTo>
                  <a:pt x="595771" y="101561"/>
                </a:lnTo>
                <a:lnTo>
                  <a:pt x="597942" y="107886"/>
                </a:lnTo>
                <a:lnTo>
                  <a:pt x="606604" y="115544"/>
                </a:lnTo>
                <a:lnTo>
                  <a:pt x="613195" y="117449"/>
                </a:lnTo>
                <a:lnTo>
                  <a:pt x="641249" y="117449"/>
                </a:lnTo>
                <a:lnTo>
                  <a:pt x="644488" y="115951"/>
                </a:lnTo>
                <a:lnTo>
                  <a:pt x="645859" y="112966"/>
                </a:lnTo>
                <a:lnTo>
                  <a:pt x="666510" y="112966"/>
                </a:lnTo>
                <a:lnTo>
                  <a:pt x="666510" y="99771"/>
                </a:lnTo>
                <a:lnTo>
                  <a:pt x="662115" y="99771"/>
                </a:lnTo>
                <a:lnTo>
                  <a:pt x="659715" y="99644"/>
                </a:lnTo>
                <a:lnTo>
                  <a:pt x="658839" y="99072"/>
                </a:lnTo>
                <a:lnTo>
                  <a:pt x="618618" y="99009"/>
                </a:lnTo>
                <a:lnTo>
                  <a:pt x="617485" y="98717"/>
                </a:lnTo>
                <a:lnTo>
                  <a:pt x="616154" y="97434"/>
                </a:lnTo>
                <a:lnTo>
                  <a:pt x="615849" y="96189"/>
                </a:lnTo>
                <a:lnTo>
                  <a:pt x="615849" y="84607"/>
                </a:lnTo>
                <a:lnTo>
                  <a:pt x="616408" y="83108"/>
                </a:lnTo>
                <a:lnTo>
                  <a:pt x="618707" y="80797"/>
                </a:lnTo>
                <a:lnTo>
                  <a:pt x="620205" y="80213"/>
                </a:lnTo>
                <a:lnTo>
                  <a:pt x="658623" y="80213"/>
                </a:lnTo>
                <a:lnTo>
                  <a:pt x="658502" y="50126"/>
                </a:lnTo>
                <a:lnTo>
                  <a:pt x="656083" y="43256"/>
                </a:lnTo>
                <a:lnTo>
                  <a:pt x="645986" y="33997"/>
                </a:lnTo>
                <a:lnTo>
                  <a:pt x="638430" y="31673"/>
                </a:lnTo>
                <a:close/>
              </a:path>
              <a:path w="1093470" h="144779">
                <a:moveTo>
                  <a:pt x="666510" y="112966"/>
                </a:moveTo>
                <a:lnTo>
                  <a:pt x="645859" y="112966"/>
                </a:lnTo>
                <a:lnTo>
                  <a:pt x="645567" y="113792"/>
                </a:lnTo>
                <a:lnTo>
                  <a:pt x="646456" y="114744"/>
                </a:lnTo>
                <a:lnTo>
                  <a:pt x="650609" y="116916"/>
                </a:lnTo>
                <a:lnTo>
                  <a:pt x="652616" y="117449"/>
                </a:lnTo>
                <a:lnTo>
                  <a:pt x="666510" y="117449"/>
                </a:lnTo>
                <a:lnTo>
                  <a:pt x="666510" y="112966"/>
                </a:lnTo>
                <a:close/>
              </a:path>
              <a:path w="1093470" h="144779">
                <a:moveTo>
                  <a:pt x="658623" y="80213"/>
                </a:moveTo>
                <a:lnTo>
                  <a:pt x="638544" y="80213"/>
                </a:lnTo>
                <a:lnTo>
                  <a:pt x="638532" y="96189"/>
                </a:lnTo>
                <a:lnTo>
                  <a:pt x="638354" y="97332"/>
                </a:lnTo>
                <a:lnTo>
                  <a:pt x="637579" y="98666"/>
                </a:lnTo>
                <a:lnTo>
                  <a:pt x="636436" y="99009"/>
                </a:lnTo>
                <a:lnTo>
                  <a:pt x="658800" y="99009"/>
                </a:lnTo>
                <a:lnTo>
                  <a:pt x="658623" y="98717"/>
                </a:lnTo>
                <a:lnTo>
                  <a:pt x="658623" y="80213"/>
                </a:lnTo>
                <a:close/>
              </a:path>
              <a:path w="1093470" h="144779">
                <a:moveTo>
                  <a:pt x="735394" y="99009"/>
                </a:moveTo>
                <a:lnTo>
                  <a:pt x="686538" y="99009"/>
                </a:lnTo>
                <a:lnTo>
                  <a:pt x="686538" y="117449"/>
                </a:lnTo>
                <a:lnTo>
                  <a:pt x="735394" y="117449"/>
                </a:lnTo>
                <a:lnTo>
                  <a:pt x="735394" y="99009"/>
                </a:lnTo>
                <a:close/>
              </a:path>
              <a:path w="1093470" h="144779">
                <a:moveTo>
                  <a:pt x="717322" y="31673"/>
                </a:moveTo>
                <a:lnTo>
                  <a:pt x="686538" y="31673"/>
                </a:lnTo>
                <a:lnTo>
                  <a:pt x="686538" y="50126"/>
                </a:lnTo>
                <a:lnTo>
                  <a:pt x="698107" y="50126"/>
                </a:lnTo>
                <a:lnTo>
                  <a:pt x="698107" y="99009"/>
                </a:lnTo>
                <a:lnTo>
                  <a:pt x="718135" y="99009"/>
                </a:lnTo>
                <a:lnTo>
                  <a:pt x="718224" y="56083"/>
                </a:lnTo>
                <a:lnTo>
                  <a:pt x="718821" y="54610"/>
                </a:lnTo>
                <a:lnTo>
                  <a:pt x="719951" y="53136"/>
                </a:lnTo>
                <a:lnTo>
                  <a:pt x="721120" y="51676"/>
                </a:lnTo>
                <a:lnTo>
                  <a:pt x="722847" y="50939"/>
                </a:lnTo>
                <a:lnTo>
                  <a:pt x="746329" y="50939"/>
                </a:lnTo>
                <a:lnTo>
                  <a:pt x="746329" y="34963"/>
                </a:lnTo>
                <a:lnTo>
                  <a:pt x="716052" y="34963"/>
                </a:lnTo>
                <a:lnTo>
                  <a:pt x="717322" y="31673"/>
                </a:lnTo>
                <a:close/>
              </a:path>
              <a:path w="1093470" h="144779">
                <a:moveTo>
                  <a:pt x="746329" y="31673"/>
                </a:moveTo>
                <a:lnTo>
                  <a:pt x="720980" y="31673"/>
                </a:lnTo>
                <a:lnTo>
                  <a:pt x="717411" y="32778"/>
                </a:lnTo>
                <a:lnTo>
                  <a:pt x="716052" y="34963"/>
                </a:lnTo>
                <a:lnTo>
                  <a:pt x="746329" y="34963"/>
                </a:lnTo>
                <a:lnTo>
                  <a:pt x="746329" y="31673"/>
                </a:lnTo>
                <a:close/>
              </a:path>
              <a:path w="1093470" h="144779">
                <a:moveTo>
                  <a:pt x="789230" y="31673"/>
                </a:moveTo>
                <a:lnTo>
                  <a:pt x="769964" y="31673"/>
                </a:lnTo>
                <a:lnTo>
                  <a:pt x="769964" y="117449"/>
                </a:lnTo>
                <a:lnTo>
                  <a:pt x="790043" y="117449"/>
                </a:lnTo>
                <a:lnTo>
                  <a:pt x="790043" y="54305"/>
                </a:lnTo>
                <a:lnTo>
                  <a:pt x="790576" y="53086"/>
                </a:lnTo>
                <a:lnTo>
                  <a:pt x="792748" y="50723"/>
                </a:lnTo>
                <a:lnTo>
                  <a:pt x="794538" y="50126"/>
                </a:lnTo>
                <a:lnTo>
                  <a:pt x="834382" y="50126"/>
                </a:lnTo>
                <a:lnTo>
                  <a:pt x="832092" y="43281"/>
                </a:lnTo>
                <a:lnTo>
                  <a:pt x="823455" y="34963"/>
                </a:lnTo>
                <a:lnTo>
                  <a:pt x="787795" y="34963"/>
                </a:lnTo>
                <a:lnTo>
                  <a:pt x="789230" y="31673"/>
                </a:lnTo>
                <a:close/>
              </a:path>
              <a:path w="1093470" h="144779">
                <a:moveTo>
                  <a:pt x="834382" y="50126"/>
                </a:moveTo>
                <a:lnTo>
                  <a:pt x="809753" y="50126"/>
                </a:lnTo>
                <a:lnTo>
                  <a:pt x="811480" y="50723"/>
                </a:lnTo>
                <a:lnTo>
                  <a:pt x="812661" y="51943"/>
                </a:lnTo>
                <a:lnTo>
                  <a:pt x="813868" y="53149"/>
                </a:lnTo>
                <a:lnTo>
                  <a:pt x="814477" y="54876"/>
                </a:lnTo>
                <a:lnTo>
                  <a:pt x="814477" y="117449"/>
                </a:lnTo>
                <a:lnTo>
                  <a:pt x="834505" y="117449"/>
                </a:lnTo>
                <a:lnTo>
                  <a:pt x="834382" y="50126"/>
                </a:lnTo>
                <a:close/>
              </a:path>
              <a:path w="1093470" h="144779">
                <a:moveTo>
                  <a:pt x="815328" y="31673"/>
                </a:moveTo>
                <a:lnTo>
                  <a:pt x="792697" y="31673"/>
                </a:lnTo>
                <a:lnTo>
                  <a:pt x="789090" y="32778"/>
                </a:lnTo>
                <a:lnTo>
                  <a:pt x="787795" y="34963"/>
                </a:lnTo>
                <a:lnTo>
                  <a:pt x="823455" y="34963"/>
                </a:lnTo>
                <a:lnTo>
                  <a:pt x="822453" y="33997"/>
                </a:lnTo>
                <a:lnTo>
                  <a:pt x="815328" y="31673"/>
                </a:lnTo>
                <a:close/>
              </a:path>
              <a:path w="1093470" h="144779">
                <a:moveTo>
                  <a:pt x="898475" y="0"/>
                </a:moveTo>
                <a:lnTo>
                  <a:pt x="876860" y="0"/>
                </a:lnTo>
                <a:lnTo>
                  <a:pt x="876860" y="20815"/>
                </a:lnTo>
                <a:lnTo>
                  <a:pt x="898475" y="20815"/>
                </a:lnTo>
                <a:lnTo>
                  <a:pt x="898475" y="0"/>
                </a:lnTo>
                <a:close/>
              </a:path>
              <a:path w="1093470" h="144779">
                <a:moveTo>
                  <a:pt x="897700" y="31673"/>
                </a:moveTo>
                <a:lnTo>
                  <a:pt x="854393" y="31673"/>
                </a:lnTo>
                <a:lnTo>
                  <a:pt x="854393" y="50126"/>
                </a:lnTo>
                <a:lnTo>
                  <a:pt x="877673" y="50126"/>
                </a:lnTo>
                <a:lnTo>
                  <a:pt x="877673" y="117449"/>
                </a:lnTo>
                <a:lnTo>
                  <a:pt x="921145" y="117449"/>
                </a:lnTo>
                <a:lnTo>
                  <a:pt x="921145" y="99009"/>
                </a:lnTo>
                <a:lnTo>
                  <a:pt x="897700" y="99009"/>
                </a:lnTo>
                <a:lnTo>
                  <a:pt x="897700" y="31673"/>
                </a:lnTo>
                <a:close/>
              </a:path>
              <a:path w="1093470" h="144779">
                <a:moveTo>
                  <a:pt x="960248" y="31673"/>
                </a:moveTo>
                <a:lnTo>
                  <a:pt x="940982" y="31673"/>
                </a:lnTo>
                <a:lnTo>
                  <a:pt x="940982" y="117449"/>
                </a:lnTo>
                <a:lnTo>
                  <a:pt x="961061" y="117449"/>
                </a:lnTo>
                <a:lnTo>
                  <a:pt x="961061" y="54305"/>
                </a:lnTo>
                <a:lnTo>
                  <a:pt x="961594" y="53086"/>
                </a:lnTo>
                <a:lnTo>
                  <a:pt x="963766" y="50723"/>
                </a:lnTo>
                <a:lnTo>
                  <a:pt x="965557" y="50126"/>
                </a:lnTo>
                <a:lnTo>
                  <a:pt x="1005413" y="50126"/>
                </a:lnTo>
                <a:lnTo>
                  <a:pt x="1003123" y="43281"/>
                </a:lnTo>
                <a:lnTo>
                  <a:pt x="994475" y="34963"/>
                </a:lnTo>
                <a:lnTo>
                  <a:pt x="958813" y="34963"/>
                </a:lnTo>
                <a:lnTo>
                  <a:pt x="960248" y="31673"/>
                </a:lnTo>
                <a:close/>
              </a:path>
              <a:path w="1093470" h="144779">
                <a:moveTo>
                  <a:pt x="1005413" y="50126"/>
                </a:moveTo>
                <a:lnTo>
                  <a:pt x="980771" y="50126"/>
                </a:lnTo>
                <a:lnTo>
                  <a:pt x="982498" y="50723"/>
                </a:lnTo>
                <a:lnTo>
                  <a:pt x="983679" y="51943"/>
                </a:lnTo>
                <a:lnTo>
                  <a:pt x="984899" y="53149"/>
                </a:lnTo>
                <a:lnTo>
                  <a:pt x="985496" y="54876"/>
                </a:lnTo>
                <a:lnTo>
                  <a:pt x="985496" y="117449"/>
                </a:lnTo>
                <a:lnTo>
                  <a:pt x="1005536" y="117449"/>
                </a:lnTo>
                <a:lnTo>
                  <a:pt x="1005413" y="50126"/>
                </a:lnTo>
                <a:close/>
              </a:path>
              <a:path w="1093470" h="144779">
                <a:moveTo>
                  <a:pt x="986346" y="31673"/>
                </a:moveTo>
                <a:lnTo>
                  <a:pt x="963715" y="31673"/>
                </a:lnTo>
                <a:lnTo>
                  <a:pt x="960108" y="32778"/>
                </a:lnTo>
                <a:lnTo>
                  <a:pt x="958813" y="34963"/>
                </a:lnTo>
                <a:lnTo>
                  <a:pt x="994475" y="34963"/>
                </a:lnTo>
                <a:lnTo>
                  <a:pt x="993471" y="33997"/>
                </a:lnTo>
                <a:lnTo>
                  <a:pt x="986346" y="31673"/>
                </a:lnTo>
                <a:close/>
              </a:path>
              <a:path w="1093470" h="144779">
                <a:moveTo>
                  <a:pt x="1090880" y="31673"/>
                </a:moveTo>
                <a:lnTo>
                  <a:pt x="1044309" y="31673"/>
                </a:lnTo>
                <a:lnTo>
                  <a:pt x="1036765" y="33997"/>
                </a:lnTo>
                <a:lnTo>
                  <a:pt x="1026669" y="43256"/>
                </a:lnTo>
                <a:lnTo>
                  <a:pt x="1024262" y="50126"/>
                </a:lnTo>
                <a:lnTo>
                  <a:pt x="1024213" y="70840"/>
                </a:lnTo>
                <a:lnTo>
                  <a:pt x="1025107" y="75628"/>
                </a:lnTo>
                <a:lnTo>
                  <a:pt x="1028993" y="83870"/>
                </a:lnTo>
                <a:lnTo>
                  <a:pt x="1031457" y="86741"/>
                </a:lnTo>
                <a:lnTo>
                  <a:pt x="1034429" y="88366"/>
                </a:lnTo>
                <a:lnTo>
                  <a:pt x="1034429" y="111569"/>
                </a:lnTo>
                <a:lnTo>
                  <a:pt x="1068198" y="111569"/>
                </a:lnTo>
                <a:lnTo>
                  <a:pt x="1070306" y="112026"/>
                </a:lnTo>
                <a:lnTo>
                  <a:pt x="1071475" y="112928"/>
                </a:lnTo>
                <a:lnTo>
                  <a:pt x="1072656" y="113804"/>
                </a:lnTo>
                <a:lnTo>
                  <a:pt x="1073253" y="114896"/>
                </a:lnTo>
                <a:lnTo>
                  <a:pt x="1073253" y="122516"/>
                </a:lnTo>
                <a:lnTo>
                  <a:pt x="1072656" y="123596"/>
                </a:lnTo>
                <a:lnTo>
                  <a:pt x="1070281" y="125450"/>
                </a:lnTo>
                <a:lnTo>
                  <a:pt x="1068173" y="125920"/>
                </a:lnTo>
                <a:lnTo>
                  <a:pt x="1027304" y="125920"/>
                </a:lnTo>
                <a:lnTo>
                  <a:pt x="1027304" y="144360"/>
                </a:lnTo>
                <a:lnTo>
                  <a:pt x="1073418" y="144360"/>
                </a:lnTo>
                <a:lnTo>
                  <a:pt x="1080847" y="142303"/>
                </a:lnTo>
                <a:lnTo>
                  <a:pt x="1090791" y="134086"/>
                </a:lnTo>
                <a:lnTo>
                  <a:pt x="1093280" y="127914"/>
                </a:lnTo>
                <a:lnTo>
                  <a:pt x="1093280" y="109601"/>
                </a:lnTo>
                <a:lnTo>
                  <a:pt x="1090791" y="103441"/>
                </a:lnTo>
                <a:lnTo>
                  <a:pt x="1080847" y="95186"/>
                </a:lnTo>
                <a:lnTo>
                  <a:pt x="1073418" y="93129"/>
                </a:lnTo>
                <a:lnTo>
                  <a:pt x="1054457" y="93129"/>
                </a:lnTo>
                <a:lnTo>
                  <a:pt x="1054457" y="92900"/>
                </a:lnTo>
                <a:lnTo>
                  <a:pt x="1071970" y="92900"/>
                </a:lnTo>
                <a:lnTo>
                  <a:pt x="1078510" y="90335"/>
                </a:lnTo>
                <a:lnTo>
                  <a:pt x="1088404" y="80048"/>
                </a:lnTo>
                <a:lnTo>
                  <a:pt x="1090389" y="74447"/>
                </a:lnTo>
                <a:lnTo>
                  <a:pt x="1049694" y="74447"/>
                </a:lnTo>
                <a:lnTo>
                  <a:pt x="1047484" y="73850"/>
                </a:lnTo>
                <a:lnTo>
                  <a:pt x="1044830" y="71488"/>
                </a:lnTo>
                <a:lnTo>
                  <a:pt x="1044170" y="69748"/>
                </a:lnTo>
                <a:lnTo>
                  <a:pt x="1044170" y="54825"/>
                </a:lnTo>
                <a:lnTo>
                  <a:pt x="1044830" y="53086"/>
                </a:lnTo>
                <a:lnTo>
                  <a:pt x="1047484" y="50723"/>
                </a:lnTo>
                <a:lnTo>
                  <a:pt x="1049694" y="50126"/>
                </a:lnTo>
                <a:lnTo>
                  <a:pt x="1090880" y="50126"/>
                </a:lnTo>
                <a:lnTo>
                  <a:pt x="1090880" y="31673"/>
                </a:lnTo>
                <a:close/>
              </a:path>
              <a:path w="1093470" h="144779">
                <a:moveTo>
                  <a:pt x="1090880" y="50126"/>
                </a:moveTo>
                <a:lnTo>
                  <a:pt x="1070852" y="50126"/>
                </a:lnTo>
                <a:lnTo>
                  <a:pt x="1070852" y="67754"/>
                </a:lnTo>
                <a:lnTo>
                  <a:pt x="1070725" y="69329"/>
                </a:lnTo>
                <a:lnTo>
                  <a:pt x="1070078" y="70840"/>
                </a:lnTo>
                <a:lnTo>
                  <a:pt x="1067766" y="73723"/>
                </a:lnTo>
                <a:lnTo>
                  <a:pt x="1066064" y="74447"/>
                </a:lnTo>
                <a:lnTo>
                  <a:pt x="1090389" y="74447"/>
                </a:lnTo>
                <a:lnTo>
                  <a:pt x="1090880" y="73063"/>
                </a:lnTo>
                <a:lnTo>
                  <a:pt x="1090880" y="501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446928" y="4602169"/>
            <a:ext cx="301879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250" spc="3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250" spc="3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significant</a:t>
            </a:r>
            <a:r>
              <a:rPr sz="1250" spc="3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dirty="0">
                <a:solidFill>
                  <a:srgbClr val="FFFFFF"/>
                </a:solidFill>
                <a:latin typeface="Microsoft Sans Serif"/>
                <a:cs typeface="Microsoft Sans Serif"/>
              </a:rPr>
              <a:t>advantage</a:t>
            </a:r>
            <a:r>
              <a:rPr sz="1250" spc="3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250" spc="3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smart</a:t>
            </a:r>
            <a:endParaRPr sz="12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250" spc="320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sz="1250" spc="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dirty="0">
                <a:solidFill>
                  <a:srgbClr val="FFFFFF"/>
                </a:solidFill>
                <a:latin typeface="Microsoft Sans Serif"/>
                <a:cs typeface="Microsoft Sans Serif"/>
              </a:rPr>
              <a:t>systems</a:t>
            </a:r>
            <a:r>
              <a:rPr sz="1250" spc="3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1250" spc="3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quickly</a:t>
            </a:r>
            <a:r>
              <a:rPr sz="1250" spc="3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identify</a:t>
            </a:r>
            <a:endParaRPr sz="125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387822" y="5227320"/>
            <a:ext cx="1096010" cy="144780"/>
          </a:xfrm>
          <a:custGeom>
            <a:avLst/>
            <a:gdLst/>
            <a:ahLst/>
            <a:cxnLst/>
            <a:rect l="l" t="t" r="r" b="b"/>
            <a:pathLst>
              <a:path w="1096010" h="144779">
                <a:moveTo>
                  <a:pt x="19253" y="31673"/>
                </a:moveTo>
                <a:lnTo>
                  <a:pt x="0" y="31673"/>
                </a:lnTo>
                <a:lnTo>
                  <a:pt x="0" y="144360"/>
                </a:lnTo>
                <a:lnTo>
                  <a:pt x="20066" y="144360"/>
                </a:lnTo>
                <a:lnTo>
                  <a:pt x="20066" y="117449"/>
                </a:lnTo>
                <a:lnTo>
                  <a:pt x="44399" y="117449"/>
                </a:lnTo>
                <a:lnTo>
                  <a:pt x="51943" y="115150"/>
                </a:lnTo>
                <a:lnTo>
                  <a:pt x="62014" y="105892"/>
                </a:lnTo>
                <a:lnTo>
                  <a:pt x="64417" y="99009"/>
                </a:lnTo>
                <a:lnTo>
                  <a:pt x="20066" y="99009"/>
                </a:lnTo>
                <a:lnTo>
                  <a:pt x="20066" y="54305"/>
                </a:lnTo>
                <a:lnTo>
                  <a:pt x="20612" y="53086"/>
                </a:lnTo>
                <a:lnTo>
                  <a:pt x="22783" y="50723"/>
                </a:lnTo>
                <a:lnTo>
                  <a:pt x="24574" y="50126"/>
                </a:lnTo>
                <a:lnTo>
                  <a:pt x="64458" y="50126"/>
                </a:lnTo>
                <a:lnTo>
                  <a:pt x="62039" y="43129"/>
                </a:lnTo>
                <a:lnTo>
                  <a:pt x="53148" y="34963"/>
                </a:lnTo>
                <a:lnTo>
                  <a:pt x="17830" y="34963"/>
                </a:lnTo>
                <a:lnTo>
                  <a:pt x="19253" y="31673"/>
                </a:lnTo>
                <a:close/>
              </a:path>
              <a:path w="1096010" h="144779">
                <a:moveTo>
                  <a:pt x="64458" y="50126"/>
                </a:moveTo>
                <a:lnTo>
                  <a:pt x="39001" y="50126"/>
                </a:lnTo>
                <a:lnTo>
                  <a:pt x="41186" y="50723"/>
                </a:lnTo>
                <a:lnTo>
                  <a:pt x="43840" y="53086"/>
                </a:lnTo>
                <a:lnTo>
                  <a:pt x="44513" y="54825"/>
                </a:lnTo>
                <a:lnTo>
                  <a:pt x="44513" y="94297"/>
                </a:lnTo>
                <a:lnTo>
                  <a:pt x="43840" y="96037"/>
                </a:lnTo>
                <a:lnTo>
                  <a:pt x="41186" y="98412"/>
                </a:lnTo>
                <a:lnTo>
                  <a:pt x="39001" y="99009"/>
                </a:lnTo>
                <a:lnTo>
                  <a:pt x="64417" y="99009"/>
                </a:lnTo>
                <a:lnTo>
                  <a:pt x="64458" y="50126"/>
                </a:lnTo>
                <a:close/>
              </a:path>
              <a:path w="1096010" h="144779">
                <a:moveTo>
                  <a:pt x="44500" y="31673"/>
                </a:moveTo>
                <a:lnTo>
                  <a:pt x="22733" y="31673"/>
                </a:lnTo>
                <a:lnTo>
                  <a:pt x="19113" y="32778"/>
                </a:lnTo>
                <a:lnTo>
                  <a:pt x="17830" y="34963"/>
                </a:lnTo>
                <a:lnTo>
                  <a:pt x="53148" y="34963"/>
                </a:lnTo>
                <a:lnTo>
                  <a:pt x="52070" y="33972"/>
                </a:lnTo>
                <a:lnTo>
                  <a:pt x="44500" y="31673"/>
                </a:lnTo>
                <a:close/>
              </a:path>
              <a:path w="1096010" h="144779">
                <a:moveTo>
                  <a:pt x="106514" y="31673"/>
                </a:moveTo>
                <a:lnTo>
                  <a:pt x="86474" y="31673"/>
                </a:lnTo>
                <a:lnTo>
                  <a:pt x="86474" y="98628"/>
                </a:lnTo>
                <a:lnTo>
                  <a:pt x="88887" y="105854"/>
                </a:lnTo>
                <a:lnTo>
                  <a:pt x="98552" y="115125"/>
                </a:lnTo>
                <a:lnTo>
                  <a:pt x="105689" y="117449"/>
                </a:lnTo>
                <a:lnTo>
                  <a:pt x="126149" y="117449"/>
                </a:lnTo>
                <a:lnTo>
                  <a:pt x="129743" y="116357"/>
                </a:lnTo>
                <a:lnTo>
                  <a:pt x="131254" y="114160"/>
                </a:lnTo>
                <a:lnTo>
                  <a:pt x="149123" y="114160"/>
                </a:lnTo>
                <a:lnTo>
                  <a:pt x="149123" y="99009"/>
                </a:lnTo>
                <a:lnTo>
                  <a:pt x="111239" y="99009"/>
                </a:lnTo>
                <a:lnTo>
                  <a:pt x="109499" y="98399"/>
                </a:lnTo>
                <a:lnTo>
                  <a:pt x="107099" y="95973"/>
                </a:lnTo>
                <a:lnTo>
                  <a:pt x="106514" y="94246"/>
                </a:lnTo>
                <a:lnTo>
                  <a:pt x="106514" y="31673"/>
                </a:lnTo>
                <a:close/>
              </a:path>
              <a:path w="1096010" h="144779">
                <a:moveTo>
                  <a:pt x="149123" y="114160"/>
                </a:moveTo>
                <a:lnTo>
                  <a:pt x="131254" y="114160"/>
                </a:lnTo>
                <a:lnTo>
                  <a:pt x="129870" y="117449"/>
                </a:lnTo>
                <a:lnTo>
                  <a:pt x="149123" y="117449"/>
                </a:lnTo>
                <a:lnTo>
                  <a:pt x="149123" y="114160"/>
                </a:lnTo>
                <a:close/>
              </a:path>
              <a:path w="1096010" h="144779">
                <a:moveTo>
                  <a:pt x="149123" y="31673"/>
                </a:moveTo>
                <a:lnTo>
                  <a:pt x="129095" y="31673"/>
                </a:lnTo>
                <a:lnTo>
                  <a:pt x="129060" y="94246"/>
                </a:lnTo>
                <a:lnTo>
                  <a:pt x="128968" y="95135"/>
                </a:lnTo>
                <a:lnTo>
                  <a:pt x="128371" y="96304"/>
                </a:lnTo>
                <a:lnTo>
                  <a:pt x="126288" y="98463"/>
                </a:lnTo>
                <a:lnTo>
                  <a:pt x="124548" y="99009"/>
                </a:lnTo>
                <a:lnTo>
                  <a:pt x="149123" y="99009"/>
                </a:lnTo>
                <a:lnTo>
                  <a:pt x="149123" y="31673"/>
                </a:lnTo>
                <a:close/>
              </a:path>
              <a:path w="1096010" h="144779">
                <a:moveTo>
                  <a:pt x="191096" y="0"/>
                </a:moveTo>
                <a:lnTo>
                  <a:pt x="171018" y="0"/>
                </a:lnTo>
                <a:lnTo>
                  <a:pt x="171018" y="117449"/>
                </a:lnTo>
                <a:lnTo>
                  <a:pt x="215417" y="117449"/>
                </a:lnTo>
                <a:lnTo>
                  <a:pt x="222961" y="115150"/>
                </a:lnTo>
                <a:lnTo>
                  <a:pt x="233045" y="105892"/>
                </a:lnTo>
                <a:lnTo>
                  <a:pt x="235436" y="99009"/>
                </a:lnTo>
                <a:lnTo>
                  <a:pt x="191096" y="99009"/>
                </a:lnTo>
                <a:lnTo>
                  <a:pt x="191096" y="54305"/>
                </a:lnTo>
                <a:lnTo>
                  <a:pt x="191630" y="53086"/>
                </a:lnTo>
                <a:lnTo>
                  <a:pt x="193802" y="50723"/>
                </a:lnTo>
                <a:lnTo>
                  <a:pt x="195592" y="50126"/>
                </a:lnTo>
                <a:lnTo>
                  <a:pt x="235476" y="50126"/>
                </a:lnTo>
                <a:lnTo>
                  <a:pt x="233057" y="43129"/>
                </a:lnTo>
                <a:lnTo>
                  <a:pt x="223088" y="33972"/>
                </a:lnTo>
                <a:lnTo>
                  <a:pt x="218069" y="32448"/>
                </a:lnTo>
                <a:lnTo>
                  <a:pt x="190817" y="32448"/>
                </a:lnTo>
                <a:lnTo>
                  <a:pt x="191096" y="0"/>
                </a:lnTo>
                <a:close/>
              </a:path>
              <a:path w="1096010" h="144779">
                <a:moveTo>
                  <a:pt x="235476" y="50126"/>
                </a:moveTo>
                <a:lnTo>
                  <a:pt x="210019" y="50126"/>
                </a:lnTo>
                <a:lnTo>
                  <a:pt x="212204" y="50723"/>
                </a:lnTo>
                <a:lnTo>
                  <a:pt x="214858" y="53086"/>
                </a:lnTo>
                <a:lnTo>
                  <a:pt x="215531" y="54825"/>
                </a:lnTo>
                <a:lnTo>
                  <a:pt x="215531" y="94297"/>
                </a:lnTo>
                <a:lnTo>
                  <a:pt x="214858" y="96037"/>
                </a:lnTo>
                <a:lnTo>
                  <a:pt x="212204" y="98412"/>
                </a:lnTo>
                <a:lnTo>
                  <a:pt x="210019" y="99009"/>
                </a:lnTo>
                <a:lnTo>
                  <a:pt x="235436" y="99009"/>
                </a:lnTo>
                <a:lnTo>
                  <a:pt x="235476" y="50126"/>
                </a:lnTo>
                <a:close/>
              </a:path>
              <a:path w="1096010" h="144779">
                <a:moveTo>
                  <a:pt x="215519" y="31673"/>
                </a:moveTo>
                <a:lnTo>
                  <a:pt x="194233" y="31673"/>
                </a:lnTo>
                <a:lnTo>
                  <a:pt x="191287" y="31940"/>
                </a:lnTo>
                <a:lnTo>
                  <a:pt x="190817" y="32448"/>
                </a:lnTo>
                <a:lnTo>
                  <a:pt x="218069" y="32448"/>
                </a:lnTo>
                <a:lnTo>
                  <a:pt x="215519" y="31673"/>
                </a:lnTo>
                <a:close/>
              </a:path>
              <a:path w="1096010" h="144779">
                <a:moveTo>
                  <a:pt x="297180" y="0"/>
                </a:moveTo>
                <a:lnTo>
                  <a:pt x="253860" y="0"/>
                </a:lnTo>
                <a:lnTo>
                  <a:pt x="253860" y="18453"/>
                </a:lnTo>
                <a:lnTo>
                  <a:pt x="277152" y="18453"/>
                </a:lnTo>
                <a:lnTo>
                  <a:pt x="277152" y="104749"/>
                </a:lnTo>
                <a:lnTo>
                  <a:pt x="278815" y="109562"/>
                </a:lnTo>
                <a:lnTo>
                  <a:pt x="282168" y="112737"/>
                </a:lnTo>
                <a:lnTo>
                  <a:pt x="285521" y="115874"/>
                </a:lnTo>
                <a:lnTo>
                  <a:pt x="289433" y="117449"/>
                </a:lnTo>
                <a:lnTo>
                  <a:pt x="323786" y="117449"/>
                </a:lnTo>
                <a:lnTo>
                  <a:pt x="323786" y="99009"/>
                </a:lnTo>
                <a:lnTo>
                  <a:pt x="298259" y="99009"/>
                </a:lnTo>
                <a:lnTo>
                  <a:pt x="297586" y="98933"/>
                </a:lnTo>
                <a:lnTo>
                  <a:pt x="297408" y="98806"/>
                </a:lnTo>
                <a:lnTo>
                  <a:pt x="297256" y="98653"/>
                </a:lnTo>
                <a:lnTo>
                  <a:pt x="297180" y="0"/>
                </a:lnTo>
                <a:close/>
              </a:path>
              <a:path w="1096010" h="144779">
                <a:moveTo>
                  <a:pt x="385051" y="0"/>
                </a:moveTo>
                <a:lnTo>
                  <a:pt x="363423" y="0"/>
                </a:lnTo>
                <a:lnTo>
                  <a:pt x="363423" y="20815"/>
                </a:lnTo>
                <a:lnTo>
                  <a:pt x="385051" y="20815"/>
                </a:lnTo>
                <a:lnTo>
                  <a:pt x="385051" y="0"/>
                </a:lnTo>
                <a:close/>
              </a:path>
              <a:path w="1096010" h="144779">
                <a:moveTo>
                  <a:pt x="384276" y="31673"/>
                </a:moveTo>
                <a:lnTo>
                  <a:pt x="340956" y="31673"/>
                </a:lnTo>
                <a:lnTo>
                  <a:pt x="340956" y="50126"/>
                </a:lnTo>
                <a:lnTo>
                  <a:pt x="364236" y="50126"/>
                </a:lnTo>
                <a:lnTo>
                  <a:pt x="364236" y="117449"/>
                </a:lnTo>
                <a:lnTo>
                  <a:pt x="407708" y="117449"/>
                </a:lnTo>
                <a:lnTo>
                  <a:pt x="407708" y="99009"/>
                </a:lnTo>
                <a:lnTo>
                  <a:pt x="384276" y="99009"/>
                </a:lnTo>
                <a:lnTo>
                  <a:pt x="384276" y="31673"/>
                </a:lnTo>
                <a:close/>
              </a:path>
              <a:path w="1096010" h="144779">
                <a:moveTo>
                  <a:pt x="486727" y="31673"/>
                </a:moveTo>
                <a:lnTo>
                  <a:pt x="452958" y="31673"/>
                </a:lnTo>
                <a:lnTo>
                  <a:pt x="445401" y="33997"/>
                </a:lnTo>
                <a:lnTo>
                  <a:pt x="435330" y="43256"/>
                </a:lnTo>
                <a:lnTo>
                  <a:pt x="432935" y="50126"/>
                </a:lnTo>
                <a:lnTo>
                  <a:pt x="432903" y="99009"/>
                </a:lnTo>
                <a:lnTo>
                  <a:pt x="435305" y="106019"/>
                </a:lnTo>
                <a:lnTo>
                  <a:pt x="445274" y="115176"/>
                </a:lnTo>
                <a:lnTo>
                  <a:pt x="452856" y="117449"/>
                </a:lnTo>
                <a:lnTo>
                  <a:pt x="486727" y="117449"/>
                </a:lnTo>
                <a:lnTo>
                  <a:pt x="486727" y="99009"/>
                </a:lnTo>
                <a:lnTo>
                  <a:pt x="458355" y="99009"/>
                </a:lnTo>
                <a:lnTo>
                  <a:pt x="456158" y="98412"/>
                </a:lnTo>
                <a:lnTo>
                  <a:pt x="454812" y="97231"/>
                </a:lnTo>
                <a:lnTo>
                  <a:pt x="453504" y="96037"/>
                </a:lnTo>
                <a:lnTo>
                  <a:pt x="452843" y="94297"/>
                </a:lnTo>
                <a:lnTo>
                  <a:pt x="452843" y="54825"/>
                </a:lnTo>
                <a:lnTo>
                  <a:pt x="453504" y="53086"/>
                </a:lnTo>
                <a:lnTo>
                  <a:pt x="456158" y="50723"/>
                </a:lnTo>
                <a:lnTo>
                  <a:pt x="458355" y="50126"/>
                </a:lnTo>
                <a:lnTo>
                  <a:pt x="486727" y="50126"/>
                </a:lnTo>
                <a:lnTo>
                  <a:pt x="486727" y="31673"/>
                </a:lnTo>
                <a:close/>
              </a:path>
              <a:path w="1096010" h="144779">
                <a:moveTo>
                  <a:pt x="655066" y="31673"/>
                </a:moveTo>
                <a:lnTo>
                  <a:pt x="621995" y="31673"/>
                </a:lnTo>
                <a:lnTo>
                  <a:pt x="615340" y="33515"/>
                </a:lnTo>
                <a:lnTo>
                  <a:pt x="610603" y="37211"/>
                </a:lnTo>
                <a:lnTo>
                  <a:pt x="605853" y="40868"/>
                </a:lnTo>
                <a:lnTo>
                  <a:pt x="603478" y="46774"/>
                </a:lnTo>
                <a:lnTo>
                  <a:pt x="603478" y="67462"/>
                </a:lnTo>
                <a:lnTo>
                  <a:pt x="605650" y="73355"/>
                </a:lnTo>
                <a:lnTo>
                  <a:pt x="614311" y="81013"/>
                </a:lnTo>
                <a:lnTo>
                  <a:pt x="620598" y="82918"/>
                </a:lnTo>
                <a:lnTo>
                  <a:pt x="636993" y="82918"/>
                </a:lnTo>
                <a:lnTo>
                  <a:pt x="638175" y="84201"/>
                </a:lnTo>
                <a:lnTo>
                  <a:pt x="638175" y="96456"/>
                </a:lnTo>
                <a:lnTo>
                  <a:pt x="637781" y="97434"/>
                </a:lnTo>
                <a:lnTo>
                  <a:pt x="636244" y="98691"/>
                </a:lnTo>
                <a:lnTo>
                  <a:pt x="634822" y="99009"/>
                </a:lnTo>
                <a:lnTo>
                  <a:pt x="604291" y="99009"/>
                </a:lnTo>
                <a:lnTo>
                  <a:pt x="604291" y="117449"/>
                </a:lnTo>
                <a:lnTo>
                  <a:pt x="639660" y="117449"/>
                </a:lnTo>
                <a:lnTo>
                  <a:pt x="646277" y="115531"/>
                </a:lnTo>
                <a:lnTo>
                  <a:pt x="655840" y="107848"/>
                </a:lnTo>
                <a:lnTo>
                  <a:pt x="658241" y="102069"/>
                </a:lnTo>
                <a:lnTo>
                  <a:pt x="658241" y="79540"/>
                </a:lnTo>
                <a:lnTo>
                  <a:pt x="656056" y="73660"/>
                </a:lnTo>
                <a:lnTo>
                  <a:pt x="651662" y="69608"/>
                </a:lnTo>
                <a:lnTo>
                  <a:pt x="647306" y="65544"/>
                </a:lnTo>
                <a:lnTo>
                  <a:pt x="641159" y="63500"/>
                </a:lnTo>
                <a:lnTo>
                  <a:pt x="626402" y="63500"/>
                </a:lnTo>
                <a:lnTo>
                  <a:pt x="625322" y="63207"/>
                </a:lnTo>
                <a:lnTo>
                  <a:pt x="623874" y="62014"/>
                </a:lnTo>
                <a:lnTo>
                  <a:pt x="623519" y="61036"/>
                </a:lnTo>
                <a:lnTo>
                  <a:pt x="623519" y="52730"/>
                </a:lnTo>
                <a:lnTo>
                  <a:pt x="623938" y="51777"/>
                </a:lnTo>
                <a:lnTo>
                  <a:pt x="625665" y="50457"/>
                </a:lnTo>
                <a:lnTo>
                  <a:pt x="627062" y="50126"/>
                </a:lnTo>
                <a:lnTo>
                  <a:pt x="655066" y="50126"/>
                </a:lnTo>
                <a:lnTo>
                  <a:pt x="655066" y="31673"/>
                </a:lnTo>
                <a:close/>
              </a:path>
              <a:path w="1096010" h="144779">
                <a:moveTo>
                  <a:pt x="723569" y="31673"/>
                </a:moveTo>
                <a:lnTo>
                  <a:pt x="687247" y="31673"/>
                </a:lnTo>
                <a:lnTo>
                  <a:pt x="687247" y="50126"/>
                </a:lnTo>
                <a:lnTo>
                  <a:pt x="718172" y="50126"/>
                </a:lnTo>
                <a:lnTo>
                  <a:pt x="720356" y="50723"/>
                </a:lnTo>
                <a:lnTo>
                  <a:pt x="723011" y="53086"/>
                </a:lnTo>
                <a:lnTo>
                  <a:pt x="723684" y="54825"/>
                </a:lnTo>
                <a:lnTo>
                  <a:pt x="723684" y="61760"/>
                </a:lnTo>
                <a:lnTo>
                  <a:pt x="707326" y="61760"/>
                </a:lnTo>
                <a:lnTo>
                  <a:pt x="695767" y="63500"/>
                </a:lnTo>
                <a:lnTo>
                  <a:pt x="687512" y="68722"/>
                </a:lnTo>
                <a:lnTo>
                  <a:pt x="682560" y="77426"/>
                </a:lnTo>
                <a:lnTo>
                  <a:pt x="680910" y="89611"/>
                </a:lnTo>
                <a:lnTo>
                  <a:pt x="680910" y="101561"/>
                </a:lnTo>
                <a:lnTo>
                  <a:pt x="683082" y="107886"/>
                </a:lnTo>
                <a:lnTo>
                  <a:pt x="691743" y="115544"/>
                </a:lnTo>
                <a:lnTo>
                  <a:pt x="698334" y="117449"/>
                </a:lnTo>
                <a:lnTo>
                  <a:pt x="726389" y="117449"/>
                </a:lnTo>
                <a:lnTo>
                  <a:pt x="729627" y="115951"/>
                </a:lnTo>
                <a:lnTo>
                  <a:pt x="730986" y="112966"/>
                </a:lnTo>
                <a:lnTo>
                  <a:pt x="751649" y="112966"/>
                </a:lnTo>
                <a:lnTo>
                  <a:pt x="751649" y="99771"/>
                </a:lnTo>
                <a:lnTo>
                  <a:pt x="747255" y="99771"/>
                </a:lnTo>
                <a:lnTo>
                  <a:pt x="744855" y="99644"/>
                </a:lnTo>
                <a:lnTo>
                  <a:pt x="743978" y="99072"/>
                </a:lnTo>
                <a:lnTo>
                  <a:pt x="703757" y="99009"/>
                </a:lnTo>
                <a:lnTo>
                  <a:pt x="702624" y="98717"/>
                </a:lnTo>
                <a:lnTo>
                  <a:pt x="701294" y="97434"/>
                </a:lnTo>
                <a:lnTo>
                  <a:pt x="700989" y="96189"/>
                </a:lnTo>
                <a:lnTo>
                  <a:pt x="700989" y="84607"/>
                </a:lnTo>
                <a:lnTo>
                  <a:pt x="701548" y="83108"/>
                </a:lnTo>
                <a:lnTo>
                  <a:pt x="703846" y="80797"/>
                </a:lnTo>
                <a:lnTo>
                  <a:pt x="705345" y="80213"/>
                </a:lnTo>
                <a:lnTo>
                  <a:pt x="743750" y="80213"/>
                </a:lnTo>
                <a:lnTo>
                  <a:pt x="743629" y="50126"/>
                </a:lnTo>
                <a:lnTo>
                  <a:pt x="741222" y="43256"/>
                </a:lnTo>
                <a:lnTo>
                  <a:pt x="731126" y="33997"/>
                </a:lnTo>
                <a:lnTo>
                  <a:pt x="723569" y="31673"/>
                </a:lnTo>
                <a:close/>
              </a:path>
              <a:path w="1096010" h="144779">
                <a:moveTo>
                  <a:pt x="751649" y="112966"/>
                </a:moveTo>
                <a:lnTo>
                  <a:pt x="730986" y="112966"/>
                </a:lnTo>
                <a:lnTo>
                  <a:pt x="730707" y="113792"/>
                </a:lnTo>
                <a:lnTo>
                  <a:pt x="731596" y="114744"/>
                </a:lnTo>
                <a:lnTo>
                  <a:pt x="735749" y="116916"/>
                </a:lnTo>
                <a:lnTo>
                  <a:pt x="737755" y="117449"/>
                </a:lnTo>
                <a:lnTo>
                  <a:pt x="751649" y="117449"/>
                </a:lnTo>
                <a:lnTo>
                  <a:pt x="751649" y="112966"/>
                </a:lnTo>
                <a:close/>
              </a:path>
              <a:path w="1096010" h="144779">
                <a:moveTo>
                  <a:pt x="743750" y="80213"/>
                </a:moveTo>
                <a:lnTo>
                  <a:pt x="723684" y="80213"/>
                </a:lnTo>
                <a:lnTo>
                  <a:pt x="723672" y="96189"/>
                </a:lnTo>
                <a:lnTo>
                  <a:pt x="723493" y="97332"/>
                </a:lnTo>
                <a:lnTo>
                  <a:pt x="722718" y="98666"/>
                </a:lnTo>
                <a:lnTo>
                  <a:pt x="721575" y="99009"/>
                </a:lnTo>
                <a:lnTo>
                  <a:pt x="743937" y="99009"/>
                </a:lnTo>
                <a:lnTo>
                  <a:pt x="743750" y="98717"/>
                </a:lnTo>
                <a:lnTo>
                  <a:pt x="743750" y="80213"/>
                </a:lnTo>
                <a:close/>
              </a:path>
              <a:path w="1096010" h="144779">
                <a:moveTo>
                  <a:pt x="824153" y="99009"/>
                </a:moveTo>
                <a:lnTo>
                  <a:pt x="771525" y="99009"/>
                </a:lnTo>
                <a:lnTo>
                  <a:pt x="771525" y="117449"/>
                </a:lnTo>
                <a:lnTo>
                  <a:pt x="824153" y="117449"/>
                </a:lnTo>
                <a:lnTo>
                  <a:pt x="824153" y="99009"/>
                </a:lnTo>
                <a:close/>
              </a:path>
              <a:path w="1096010" h="144779">
                <a:moveTo>
                  <a:pt x="805014" y="50126"/>
                </a:moveTo>
                <a:lnTo>
                  <a:pt x="784987" y="50126"/>
                </a:lnTo>
                <a:lnTo>
                  <a:pt x="784987" y="99009"/>
                </a:lnTo>
                <a:lnTo>
                  <a:pt x="805014" y="99009"/>
                </a:lnTo>
                <a:lnTo>
                  <a:pt x="805014" y="50126"/>
                </a:lnTo>
                <a:close/>
              </a:path>
              <a:path w="1096010" h="144779">
                <a:moveTo>
                  <a:pt x="830503" y="31673"/>
                </a:moveTo>
                <a:lnTo>
                  <a:pt x="771525" y="31673"/>
                </a:lnTo>
                <a:lnTo>
                  <a:pt x="771525" y="50126"/>
                </a:lnTo>
                <a:lnTo>
                  <a:pt x="830503" y="50126"/>
                </a:lnTo>
                <a:lnTo>
                  <a:pt x="830503" y="31673"/>
                </a:lnTo>
                <a:close/>
              </a:path>
              <a:path w="1096010" h="144779">
                <a:moveTo>
                  <a:pt x="832091" y="0"/>
                </a:moveTo>
                <a:lnTo>
                  <a:pt x="798944" y="0"/>
                </a:lnTo>
                <a:lnTo>
                  <a:pt x="794194" y="1892"/>
                </a:lnTo>
                <a:lnTo>
                  <a:pt x="786828" y="9385"/>
                </a:lnTo>
                <a:lnTo>
                  <a:pt x="784987" y="14401"/>
                </a:lnTo>
                <a:lnTo>
                  <a:pt x="784987" y="31673"/>
                </a:lnTo>
                <a:lnTo>
                  <a:pt x="805014" y="31673"/>
                </a:lnTo>
                <a:lnTo>
                  <a:pt x="805014" y="19532"/>
                </a:lnTo>
                <a:lnTo>
                  <a:pt x="805180" y="19202"/>
                </a:lnTo>
                <a:lnTo>
                  <a:pt x="805853" y="18605"/>
                </a:lnTo>
                <a:lnTo>
                  <a:pt x="806437" y="18453"/>
                </a:lnTo>
                <a:lnTo>
                  <a:pt x="832091" y="18453"/>
                </a:lnTo>
                <a:lnTo>
                  <a:pt x="832091" y="0"/>
                </a:lnTo>
                <a:close/>
              </a:path>
              <a:path w="1096010" h="144779">
                <a:moveTo>
                  <a:pt x="900760" y="31673"/>
                </a:moveTo>
                <a:lnTo>
                  <a:pt x="874864" y="31673"/>
                </a:lnTo>
                <a:lnTo>
                  <a:pt x="867600" y="33959"/>
                </a:lnTo>
                <a:lnTo>
                  <a:pt x="858494" y="43053"/>
                </a:lnTo>
                <a:lnTo>
                  <a:pt x="856280" y="50126"/>
                </a:lnTo>
                <a:lnTo>
                  <a:pt x="856308" y="99009"/>
                </a:lnTo>
                <a:lnTo>
                  <a:pt x="858723" y="106019"/>
                </a:lnTo>
                <a:lnTo>
                  <a:pt x="868730" y="115176"/>
                </a:lnTo>
                <a:lnTo>
                  <a:pt x="876300" y="117449"/>
                </a:lnTo>
                <a:lnTo>
                  <a:pt x="913345" y="117449"/>
                </a:lnTo>
                <a:lnTo>
                  <a:pt x="913345" y="99009"/>
                </a:lnTo>
                <a:lnTo>
                  <a:pt x="881773" y="99009"/>
                </a:lnTo>
                <a:lnTo>
                  <a:pt x="879576" y="98412"/>
                </a:lnTo>
                <a:lnTo>
                  <a:pt x="878230" y="97231"/>
                </a:lnTo>
                <a:lnTo>
                  <a:pt x="876909" y="96037"/>
                </a:lnTo>
                <a:lnTo>
                  <a:pt x="876261" y="94297"/>
                </a:lnTo>
                <a:lnTo>
                  <a:pt x="876261" y="83375"/>
                </a:lnTo>
                <a:lnTo>
                  <a:pt x="918413" y="83375"/>
                </a:lnTo>
                <a:lnTo>
                  <a:pt x="918413" y="64935"/>
                </a:lnTo>
                <a:lnTo>
                  <a:pt x="876261" y="64935"/>
                </a:lnTo>
                <a:lnTo>
                  <a:pt x="876281" y="54495"/>
                </a:lnTo>
                <a:lnTo>
                  <a:pt x="876719" y="52768"/>
                </a:lnTo>
                <a:lnTo>
                  <a:pt x="878573" y="50660"/>
                </a:lnTo>
                <a:lnTo>
                  <a:pt x="880440" y="50126"/>
                </a:lnTo>
                <a:lnTo>
                  <a:pt x="918238" y="50126"/>
                </a:lnTo>
                <a:lnTo>
                  <a:pt x="916165" y="43789"/>
                </a:lnTo>
                <a:lnTo>
                  <a:pt x="907224" y="34099"/>
                </a:lnTo>
                <a:lnTo>
                  <a:pt x="900760" y="31673"/>
                </a:lnTo>
                <a:close/>
              </a:path>
              <a:path w="1096010" h="144779">
                <a:moveTo>
                  <a:pt x="918238" y="50126"/>
                </a:moveTo>
                <a:lnTo>
                  <a:pt x="894295" y="50126"/>
                </a:lnTo>
                <a:lnTo>
                  <a:pt x="895781" y="50698"/>
                </a:lnTo>
                <a:lnTo>
                  <a:pt x="898105" y="52997"/>
                </a:lnTo>
                <a:lnTo>
                  <a:pt x="898690" y="54495"/>
                </a:lnTo>
                <a:lnTo>
                  <a:pt x="898690" y="64935"/>
                </a:lnTo>
                <a:lnTo>
                  <a:pt x="918413" y="64935"/>
                </a:lnTo>
                <a:lnTo>
                  <a:pt x="918301" y="50317"/>
                </a:lnTo>
                <a:lnTo>
                  <a:pt x="918238" y="50126"/>
                </a:lnTo>
                <a:close/>
              </a:path>
              <a:path w="1096010" h="144779">
                <a:moveTo>
                  <a:pt x="978903" y="50126"/>
                </a:moveTo>
                <a:lnTo>
                  <a:pt x="958824" y="50126"/>
                </a:lnTo>
                <a:lnTo>
                  <a:pt x="958824" y="101638"/>
                </a:lnTo>
                <a:lnTo>
                  <a:pt x="960539" y="106984"/>
                </a:lnTo>
                <a:lnTo>
                  <a:pt x="963968" y="111188"/>
                </a:lnTo>
                <a:lnTo>
                  <a:pt x="967422" y="115366"/>
                </a:lnTo>
                <a:lnTo>
                  <a:pt x="972350" y="117449"/>
                </a:lnTo>
                <a:lnTo>
                  <a:pt x="1002030" y="117449"/>
                </a:lnTo>
                <a:lnTo>
                  <a:pt x="1002030" y="99009"/>
                </a:lnTo>
                <a:lnTo>
                  <a:pt x="981075" y="99009"/>
                </a:lnTo>
                <a:lnTo>
                  <a:pt x="980020" y="98818"/>
                </a:lnTo>
                <a:lnTo>
                  <a:pt x="979551" y="98463"/>
                </a:lnTo>
                <a:lnTo>
                  <a:pt x="979119" y="98069"/>
                </a:lnTo>
                <a:lnTo>
                  <a:pt x="978903" y="97231"/>
                </a:lnTo>
                <a:lnTo>
                  <a:pt x="978903" y="50126"/>
                </a:lnTo>
                <a:close/>
              </a:path>
              <a:path w="1096010" h="144779">
                <a:moveTo>
                  <a:pt x="1002030" y="31673"/>
                </a:moveTo>
                <a:lnTo>
                  <a:pt x="943787" y="31673"/>
                </a:lnTo>
                <a:lnTo>
                  <a:pt x="943787" y="50126"/>
                </a:lnTo>
                <a:lnTo>
                  <a:pt x="1002030" y="50126"/>
                </a:lnTo>
                <a:lnTo>
                  <a:pt x="1002030" y="31673"/>
                </a:lnTo>
                <a:close/>
              </a:path>
              <a:path w="1096010" h="144779">
                <a:moveTo>
                  <a:pt x="978903" y="12649"/>
                </a:moveTo>
                <a:lnTo>
                  <a:pt x="958824" y="12649"/>
                </a:lnTo>
                <a:lnTo>
                  <a:pt x="958824" y="31673"/>
                </a:lnTo>
                <a:lnTo>
                  <a:pt x="978903" y="31673"/>
                </a:lnTo>
                <a:lnTo>
                  <a:pt x="978903" y="12649"/>
                </a:lnTo>
                <a:close/>
              </a:path>
              <a:path w="1096010" h="144779">
                <a:moveTo>
                  <a:pt x="1071607" y="116636"/>
                </a:moveTo>
                <a:lnTo>
                  <a:pt x="1051763" y="116636"/>
                </a:lnTo>
                <a:lnTo>
                  <a:pt x="1049515" y="122021"/>
                </a:lnTo>
                <a:lnTo>
                  <a:pt x="1049083" y="123609"/>
                </a:lnTo>
                <a:lnTo>
                  <a:pt x="1048524" y="124650"/>
                </a:lnTo>
                <a:lnTo>
                  <a:pt x="1047851" y="125145"/>
                </a:lnTo>
                <a:lnTo>
                  <a:pt x="1047216" y="125666"/>
                </a:lnTo>
                <a:lnTo>
                  <a:pt x="1045972" y="125920"/>
                </a:lnTo>
                <a:lnTo>
                  <a:pt x="1034199" y="125920"/>
                </a:lnTo>
                <a:lnTo>
                  <a:pt x="1034199" y="144360"/>
                </a:lnTo>
                <a:lnTo>
                  <a:pt x="1049337" y="144360"/>
                </a:lnTo>
                <a:lnTo>
                  <a:pt x="1052931" y="143891"/>
                </a:lnTo>
                <a:lnTo>
                  <a:pt x="1069670" y="123558"/>
                </a:lnTo>
                <a:lnTo>
                  <a:pt x="1071607" y="116636"/>
                </a:lnTo>
                <a:close/>
              </a:path>
              <a:path w="1096010" h="144779">
                <a:moveTo>
                  <a:pt x="1042644" y="31673"/>
                </a:moveTo>
                <a:lnTo>
                  <a:pt x="1021054" y="31673"/>
                </a:lnTo>
                <a:lnTo>
                  <a:pt x="1049401" y="117449"/>
                </a:lnTo>
                <a:lnTo>
                  <a:pt x="1051763" y="116636"/>
                </a:lnTo>
                <a:lnTo>
                  <a:pt x="1071607" y="116636"/>
                </a:lnTo>
                <a:lnTo>
                  <a:pt x="1079313" y="89103"/>
                </a:lnTo>
                <a:lnTo>
                  <a:pt x="1059764" y="89103"/>
                </a:lnTo>
                <a:lnTo>
                  <a:pt x="1042644" y="31673"/>
                </a:lnTo>
                <a:close/>
              </a:path>
              <a:path w="1096010" h="144779">
                <a:moveTo>
                  <a:pt x="1095387" y="31673"/>
                </a:moveTo>
                <a:lnTo>
                  <a:pt x="1074699" y="31673"/>
                </a:lnTo>
                <a:lnTo>
                  <a:pt x="1059764" y="89103"/>
                </a:lnTo>
                <a:lnTo>
                  <a:pt x="1079313" y="89103"/>
                </a:lnTo>
                <a:lnTo>
                  <a:pt x="1095387" y="316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940839" y="4983169"/>
            <a:ext cx="6182360" cy="596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4629785" algn="l"/>
              </a:tabLst>
            </a:pPr>
            <a:r>
              <a:rPr sz="12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potential</a:t>
            </a:r>
            <a:r>
              <a:rPr sz="1250" spc="3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threats</a:t>
            </a:r>
            <a:r>
              <a:rPr sz="1250" spc="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250" spc="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alert</a:t>
            </a:r>
            <a:r>
              <a:rPr sz="1250" spc="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authorities,</a:t>
            </a:r>
            <a:r>
              <a:rPr sz="1250" spc="3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ensuring</a:t>
            </a:r>
            <a:r>
              <a:rPr sz="1250" spc="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250" spc="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swift</a:t>
            </a:r>
            <a:r>
              <a:rPr sz="1250" spc="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response.</a:t>
            </a:r>
            <a:r>
              <a:rPr sz="1250" spc="3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This </a:t>
            </a:r>
            <a:r>
              <a:rPr sz="12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capability</a:t>
            </a:r>
            <a:r>
              <a:rPr sz="1250" spc="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250" spc="3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essential</a:t>
            </a:r>
            <a:r>
              <a:rPr sz="1250" spc="3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1250" spc="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maintaining</a:t>
            </a:r>
            <a:r>
              <a:rPr sz="12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12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250" spc="3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dynamic </a:t>
            </a:r>
            <a:r>
              <a:rPr sz="125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environments.</a:t>
            </a:r>
            <a:endParaRPr sz="1250" dirty="0">
              <a:latin typeface="Microsoft Sans Serif"/>
              <a:cs typeface="Microsoft Sans Serif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824440" y="2213711"/>
            <a:ext cx="7788909" cy="7756525"/>
            <a:chOff x="9824440" y="2213711"/>
            <a:chExt cx="7788909" cy="7756525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24440" y="2213711"/>
              <a:ext cx="6496049" cy="634365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4063472" y="7662304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20"/>
                  </a:lnTo>
                  <a:lnTo>
                    <a:pt x="1770507" y="2298120"/>
                  </a:lnTo>
                  <a:lnTo>
                    <a:pt x="3540252" y="2298120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063498" y="7661590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5"/>
                  </a:moveTo>
                  <a:lnTo>
                    <a:pt x="0" y="2298835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5"/>
                  </a:lnTo>
                  <a:lnTo>
                    <a:pt x="1770415" y="2298835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548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29"/>
                  </a:moveTo>
                  <a:lnTo>
                    <a:pt x="2513380" y="455729"/>
                  </a:lnTo>
                  <a:lnTo>
                    <a:pt x="2513380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174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66976" y="8686800"/>
              <a:ext cx="487680" cy="94488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85007" y="8686800"/>
              <a:ext cx="460248" cy="94488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31767" y="8686800"/>
              <a:ext cx="649223" cy="94488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54454" y="7655414"/>
              <a:ext cx="3543300" cy="23116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52952" y="332473"/>
            <a:ext cx="16781145" cy="9620250"/>
            <a:chOff x="752952" y="332473"/>
            <a:chExt cx="16781145" cy="9620250"/>
          </a:xfrm>
        </p:grpSpPr>
        <p:sp>
          <p:nvSpPr>
            <p:cNvPr id="3" name="object 3"/>
            <p:cNvSpPr/>
            <p:nvPr/>
          </p:nvSpPr>
          <p:spPr>
            <a:xfrm>
              <a:off x="762477" y="342711"/>
              <a:ext cx="16761460" cy="9600565"/>
            </a:xfrm>
            <a:custGeom>
              <a:avLst/>
              <a:gdLst/>
              <a:ahLst/>
              <a:cxnLst/>
              <a:rect l="l" t="t" r="r" b="b"/>
              <a:pathLst>
                <a:path w="16761460" h="9600565">
                  <a:moveTo>
                    <a:pt x="8380709" y="9600349"/>
                  </a:moveTo>
                  <a:lnTo>
                    <a:pt x="0" y="9600349"/>
                  </a:lnTo>
                  <a:lnTo>
                    <a:pt x="0" y="0"/>
                  </a:lnTo>
                  <a:lnTo>
                    <a:pt x="16761363" y="0"/>
                  </a:lnTo>
                  <a:lnTo>
                    <a:pt x="16761363" y="9600349"/>
                  </a:lnTo>
                  <a:lnTo>
                    <a:pt x="8380709" y="960034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480" y="341998"/>
              <a:ext cx="16762094" cy="742315"/>
            </a:xfrm>
            <a:custGeom>
              <a:avLst/>
              <a:gdLst/>
              <a:ahLst/>
              <a:cxnLst/>
              <a:rect l="l" t="t" r="r" b="b"/>
              <a:pathLst>
                <a:path w="16762094" h="742315">
                  <a:moveTo>
                    <a:pt x="8380745" y="742239"/>
                  </a:moveTo>
                  <a:lnTo>
                    <a:pt x="0" y="742239"/>
                  </a:lnTo>
                  <a:lnTo>
                    <a:pt x="0" y="0"/>
                  </a:lnTo>
                  <a:lnTo>
                    <a:pt x="16761475" y="0"/>
                  </a:lnTo>
                  <a:lnTo>
                    <a:pt x="16761475" y="742239"/>
                  </a:lnTo>
                  <a:lnTo>
                    <a:pt x="8380745" y="742239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999946" y="567404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634" y="0"/>
                  </a:moveTo>
                  <a:lnTo>
                    <a:pt x="225875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929216" y="678979"/>
              <a:ext cx="320040" cy="20320"/>
            </a:xfrm>
            <a:custGeom>
              <a:avLst/>
              <a:gdLst/>
              <a:ahLst/>
              <a:cxnLst/>
              <a:rect l="l" t="t" r="r" b="b"/>
              <a:pathLst>
                <a:path w="320040" h="20320">
                  <a:moveTo>
                    <a:pt x="319786" y="1435"/>
                  </a:moveTo>
                  <a:lnTo>
                    <a:pt x="0" y="0"/>
                  </a:lnTo>
                  <a:lnTo>
                    <a:pt x="0" y="18707"/>
                  </a:lnTo>
                  <a:lnTo>
                    <a:pt x="319659" y="20154"/>
                  </a:lnTo>
                  <a:lnTo>
                    <a:pt x="319786" y="1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512413" y="56735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395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395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65626" y="4645501"/>
            <a:ext cx="8589645" cy="5854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027555" algn="l"/>
                <a:tab pos="3034665" algn="l"/>
                <a:tab pos="5050155" algn="l"/>
              </a:tabLst>
            </a:pPr>
            <a:r>
              <a:rPr sz="3650" spc="245" dirty="0"/>
              <a:t>Privacy</a:t>
            </a:r>
            <a:r>
              <a:rPr sz="3650" dirty="0"/>
              <a:t>	</a:t>
            </a:r>
            <a:r>
              <a:rPr sz="3650" spc="-25" dirty="0"/>
              <a:t>and</a:t>
            </a:r>
            <a:r>
              <a:rPr sz="3650" dirty="0"/>
              <a:t>	</a:t>
            </a:r>
            <a:r>
              <a:rPr sz="3650" spc="395" dirty="0"/>
              <a:t>Ethical</a:t>
            </a:r>
            <a:r>
              <a:rPr sz="3650" dirty="0"/>
              <a:t>	</a:t>
            </a:r>
            <a:r>
              <a:rPr sz="3650" spc="220" dirty="0"/>
              <a:t>Considerations</a:t>
            </a:r>
            <a:endParaRPr sz="3650"/>
          </a:p>
        </p:txBody>
      </p:sp>
      <p:sp>
        <p:nvSpPr>
          <p:cNvPr id="9" name="object 9"/>
          <p:cNvSpPr/>
          <p:nvPr/>
        </p:nvSpPr>
        <p:spPr>
          <a:xfrm>
            <a:off x="1208430" y="6055309"/>
            <a:ext cx="10538460" cy="601980"/>
          </a:xfrm>
          <a:custGeom>
            <a:avLst/>
            <a:gdLst/>
            <a:ahLst/>
            <a:cxnLst/>
            <a:rect l="l" t="t" r="r" b="b"/>
            <a:pathLst>
              <a:path w="10538460" h="601979">
                <a:moveTo>
                  <a:pt x="122008" y="488251"/>
                </a:moveTo>
                <a:lnTo>
                  <a:pt x="121183" y="476084"/>
                </a:lnTo>
                <a:lnTo>
                  <a:pt x="120967" y="474992"/>
                </a:lnTo>
                <a:lnTo>
                  <a:pt x="119773" y="469811"/>
                </a:lnTo>
                <a:lnTo>
                  <a:pt x="118706" y="465112"/>
                </a:lnTo>
                <a:lnTo>
                  <a:pt x="92735" y="437184"/>
                </a:lnTo>
                <a:lnTo>
                  <a:pt x="83312" y="434733"/>
                </a:lnTo>
                <a:lnTo>
                  <a:pt x="83312" y="478383"/>
                </a:lnTo>
                <a:lnTo>
                  <a:pt x="83312" y="498868"/>
                </a:lnTo>
                <a:lnTo>
                  <a:pt x="39293" y="498868"/>
                </a:lnTo>
                <a:lnTo>
                  <a:pt x="39331" y="478383"/>
                </a:lnTo>
                <a:lnTo>
                  <a:pt x="40208" y="474992"/>
                </a:lnTo>
                <a:lnTo>
                  <a:pt x="43853" y="470852"/>
                </a:lnTo>
                <a:lnTo>
                  <a:pt x="47510" y="469811"/>
                </a:lnTo>
                <a:lnTo>
                  <a:pt x="74688" y="469811"/>
                </a:lnTo>
                <a:lnTo>
                  <a:pt x="77622" y="470954"/>
                </a:lnTo>
                <a:lnTo>
                  <a:pt x="79895" y="473227"/>
                </a:lnTo>
                <a:lnTo>
                  <a:pt x="82169" y="475449"/>
                </a:lnTo>
                <a:lnTo>
                  <a:pt x="83312" y="478383"/>
                </a:lnTo>
                <a:lnTo>
                  <a:pt x="83312" y="434733"/>
                </a:lnTo>
                <a:lnTo>
                  <a:pt x="82499" y="434517"/>
                </a:lnTo>
                <a:lnTo>
                  <a:pt x="70789" y="433616"/>
                </a:lnTo>
                <a:lnTo>
                  <a:pt x="56146" y="433616"/>
                </a:lnTo>
                <a:lnTo>
                  <a:pt x="13347" y="447052"/>
                </a:lnTo>
                <a:lnTo>
                  <a:pt x="88" y="488251"/>
                </a:lnTo>
                <a:lnTo>
                  <a:pt x="0" y="545769"/>
                </a:lnTo>
                <a:lnTo>
                  <a:pt x="914" y="559396"/>
                </a:lnTo>
                <a:lnTo>
                  <a:pt x="23012" y="594372"/>
                </a:lnTo>
                <a:lnTo>
                  <a:pt x="59258" y="601916"/>
                </a:lnTo>
                <a:lnTo>
                  <a:pt x="112077" y="601916"/>
                </a:lnTo>
                <a:lnTo>
                  <a:pt x="112077" y="565721"/>
                </a:lnTo>
                <a:lnTo>
                  <a:pt x="50126" y="565721"/>
                </a:lnTo>
                <a:lnTo>
                  <a:pt x="45796" y="564553"/>
                </a:lnTo>
                <a:lnTo>
                  <a:pt x="43167" y="562229"/>
                </a:lnTo>
                <a:lnTo>
                  <a:pt x="40589" y="559904"/>
                </a:lnTo>
                <a:lnTo>
                  <a:pt x="39293" y="556488"/>
                </a:lnTo>
                <a:lnTo>
                  <a:pt x="39293" y="535063"/>
                </a:lnTo>
                <a:lnTo>
                  <a:pt x="122008" y="535063"/>
                </a:lnTo>
                <a:lnTo>
                  <a:pt x="122008" y="498868"/>
                </a:lnTo>
                <a:lnTo>
                  <a:pt x="122008" y="488251"/>
                </a:lnTo>
                <a:close/>
              </a:path>
              <a:path w="10538460" h="601979">
                <a:moveTo>
                  <a:pt x="286092" y="433616"/>
                </a:moveTo>
                <a:lnTo>
                  <a:pt x="240728" y="433616"/>
                </a:lnTo>
                <a:lnTo>
                  <a:pt x="240728" y="396278"/>
                </a:lnTo>
                <a:lnTo>
                  <a:pt x="201345" y="396278"/>
                </a:lnTo>
                <a:lnTo>
                  <a:pt x="201345" y="433616"/>
                </a:lnTo>
                <a:lnTo>
                  <a:pt x="171831" y="433616"/>
                </a:lnTo>
                <a:lnTo>
                  <a:pt x="171831" y="469811"/>
                </a:lnTo>
                <a:lnTo>
                  <a:pt x="201345" y="469811"/>
                </a:lnTo>
                <a:lnTo>
                  <a:pt x="201345" y="558139"/>
                </a:lnTo>
                <a:lnTo>
                  <a:pt x="201968" y="567283"/>
                </a:lnTo>
                <a:lnTo>
                  <a:pt x="223761" y="598843"/>
                </a:lnTo>
                <a:lnTo>
                  <a:pt x="240423" y="601916"/>
                </a:lnTo>
                <a:lnTo>
                  <a:pt x="286092" y="601916"/>
                </a:lnTo>
                <a:lnTo>
                  <a:pt x="286092" y="565721"/>
                </a:lnTo>
                <a:lnTo>
                  <a:pt x="244995" y="565721"/>
                </a:lnTo>
                <a:lnTo>
                  <a:pt x="242925" y="565365"/>
                </a:lnTo>
                <a:lnTo>
                  <a:pt x="242011" y="564654"/>
                </a:lnTo>
                <a:lnTo>
                  <a:pt x="241160" y="563892"/>
                </a:lnTo>
                <a:lnTo>
                  <a:pt x="240728" y="562254"/>
                </a:lnTo>
                <a:lnTo>
                  <a:pt x="240728" y="469811"/>
                </a:lnTo>
                <a:lnTo>
                  <a:pt x="286092" y="469811"/>
                </a:lnTo>
                <a:lnTo>
                  <a:pt x="286092" y="433616"/>
                </a:lnTo>
                <a:close/>
              </a:path>
              <a:path w="10538460" h="601979">
                <a:moveTo>
                  <a:pt x="460057" y="489762"/>
                </a:moveTo>
                <a:lnTo>
                  <a:pt x="459168" y="476300"/>
                </a:lnTo>
                <a:lnTo>
                  <a:pt x="457669" y="469811"/>
                </a:lnTo>
                <a:lnTo>
                  <a:pt x="456501" y="464731"/>
                </a:lnTo>
                <a:lnTo>
                  <a:pt x="428269" y="437032"/>
                </a:lnTo>
                <a:lnTo>
                  <a:pt x="403898" y="433616"/>
                </a:lnTo>
                <a:lnTo>
                  <a:pt x="378955" y="433616"/>
                </a:lnTo>
                <a:lnTo>
                  <a:pt x="373176" y="434124"/>
                </a:lnTo>
                <a:lnTo>
                  <a:pt x="372262" y="435127"/>
                </a:lnTo>
                <a:lnTo>
                  <a:pt x="372783" y="371475"/>
                </a:lnTo>
                <a:lnTo>
                  <a:pt x="333413" y="371475"/>
                </a:lnTo>
                <a:lnTo>
                  <a:pt x="333413" y="601916"/>
                </a:lnTo>
                <a:lnTo>
                  <a:pt x="372783" y="601916"/>
                </a:lnTo>
                <a:lnTo>
                  <a:pt x="372897" y="477443"/>
                </a:lnTo>
                <a:lnTo>
                  <a:pt x="374002" y="475246"/>
                </a:lnTo>
                <a:lnTo>
                  <a:pt x="378256" y="470890"/>
                </a:lnTo>
                <a:lnTo>
                  <a:pt x="381723" y="469811"/>
                </a:lnTo>
                <a:lnTo>
                  <a:pt x="411467" y="469811"/>
                </a:lnTo>
                <a:lnTo>
                  <a:pt x="414858" y="471004"/>
                </a:lnTo>
                <a:lnTo>
                  <a:pt x="417182" y="473379"/>
                </a:lnTo>
                <a:lnTo>
                  <a:pt x="419557" y="475754"/>
                </a:lnTo>
                <a:lnTo>
                  <a:pt x="420751" y="479145"/>
                </a:lnTo>
                <a:lnTo>
                  <a:pt x="420751" y="601916"/>
                </a:lnTo>
                <a:lnTo>
                  <a:pt x="460057" y="601916"/>
                </a:lnTo>
                <a:lnTo>
                  <a:pt x="460057" y="489762"/>
                </a:lnTo>
                <a:close/>
              </a:path>
              <a:path w="10538460" h="601979">
                <a:moveTo>
                  <a:pt x="585597" y="371475"/>
                </a:moveTo>
                <a:lnTo>
                  <a:pt x="543179" y="371475"/>
                </a:lnTo>
                <a:lnTo>
                  <a:pt x="543179" y="412292"/>
                </a:lnTo>
                <a:lnTo>
                  <a:pt x="585597" y="412292"/>
                </a:lnTo>
                <a:lnTo>
                  <a:pt x="585597" y="371475"/>
                </a:lnTo>
                <a:close/>
              </a:path>
              <a:path w="10538460" h="601979">
                <a:moveTo>
                  <a:pt x="630059" y="565721"/>
                </a:moveTo>
                <a:lnTo>
                  <a:pt x="584073" y="565721"/>
                </a:lnTo>
                <a:lnTo>
                  <a:pt x="584073" y="433616"/>
                </a:lnTo>
                <a:lnTo>
                  <a:pt x="499084" y="433616"/>
                </a:lnTo>
                <a:lnTo>
                  <a:pt x="499084" y="469811"/>
                </a:lnTo>
                <a:lnTo>
                  <a:pt x="544766" y="469811"/>
                </a:lnTo>
                <a:lnTo>
                  <a:pt x="544766" y="601916"/>
                </a:lnTo>
                <a:lnTo>
                  <a:pt x="630059" y="601916"/>
                </a:lnTo>
                <a:lnTo>
                  <a:pt x="630059" y="565721"/>
                </a:lnTo>
                <a:close/>
              </a:path>
              <a:path w="10538460" h="601979">
                <a:moveTo>
                  <a:pt x="785114" y="433616"/>
                </a:moveTo>
                <a:lnTo>
                  <a:pt x="738606" y="433616"/>
                </a:lnTo>
                <a:lnTo>
                  <a:pt x="724725" y="434479"/>
                </a:lnTo>
                <a:lnTo>
                  <a:pt x="687666" y="455028"/>
                </a:lnTo>
                <a:lnTo>
                  <a:pt x="679335" y="489762"/>
                </a:lnTo>
                <a:lnTo>
                  <a:pt x="679335" y="545769"/>
                </a:lnTo>
                <a:lnTo>
                  <a:pt x="693978" y="588479"/>
                </a:lnTo>
                <a:lnTo>
                  <a:pt x="738606" y="601916"/>
                </a:lnTo>
                <a:lnTo>
                  <a:pt x="785114" y="601916"/>
                </a:lnTo>
                <a:lnTo>
                  <a:pt x="785114" y="565721"/>
                </a:lnTo>
                <a:lnTo>
                  <a:pt x="729475" y="565721"/>
                </a:lnTo>
                <a:lnTo>
                  <a:pt x="725144" y="564553"/>
                </a:lnTo>
                <a:lnTo>
                  <a:pt x="722515" y="562229"/>
                </a:lnTo>
                <a:lnTo>
                  <a:pt x="719937" y="559904"/>
                </a:lnTo>
                <a:lnTo>
                  <a:pt x="718642" y="556488"/>
                </a:lnTo>
                <a:lnTo>
                  <a:pt x="718642" y="479044"/>
                </a:lnTo>
                <a:lnTo>
                  <a:pt x="719937" y="475627"/>
                </a:lnTo>
                <a:lnTo>
                  <a:pt x="722515" y="473303"/>
                </a:lnTo>
                <a:lnTo>
                  <a:pt x="725144" y="470979"/>
                </a:lnTo>
                <a:lnTo>
                  <a:pt x="729475" y="469811"/>
                </a:lnTo>
                <a:lnTo>
                  <a:pt x="785114" y="469811"/>
                </a:lnTo>
                <a:lnTo>
                  <a:pt x="785114" y="433616"/>
                </a:lnTo>
                <a:close/>
              </a:path>
              <a:path w="10538460" h="601979">
                <a:moveTo>
                  <a:pt x="969391" y="567232"/>
                </a:moveTo>
                <a:lnTo>
                  <a:pt x="960793" y="567232"/>
                </a:lnTo>
                <a:lnTo>
                  <a:pt x="956056" y="566966"/>
                </a:lnTo>
                <a:lnTo>
                  <a:pt x="954341" y="565848"/>
                </a:lnTo>
                <a:lnTo>
                  <a:pt x="954252" y="565721"/>
                </a:lnTo>
                <a:lnTo>
                  <a:pt x="953909" y="565162"/>
                </a:lnTo>
                <a:lnTo>
                  <a:pt x="953909" y="528840"/>
                </a:lnTo>
                <a:lnTo>
                  <a:pt x="953909" y="489762"/>
                </a:lnTo>
                <a:lnTo>
                  <a:pt x="939038" y="447268"/>
                </a:lnTo>
                <a:lnTo>
                  <a:pt x="894575" y="433616"/>
                </a:lnTo>
                <a:lnTo>
                  <a:pt x="843051" y="433616"/>
                </a:lnTo>
                <a:lnTo>
                  <a:pt x="843051" y="469811"/>
                </a:lnTo>
                <a:lnTo>
                  <a:pt x="903706" y="469811"/>
                </a:lnTo>
                <a:lnTo>
                  <a:pt x="907999" y="470979"/>
                </a:lnTo>
                <a:lnTo>
                  <a:pt x="913218" y="475627"/>
                </a:lnTo>
                <a:lnTo>
                  <a:pt x="914527" y="479044"/>
                </a:lnTo>
                <a:lnTo>
                  <a:pt x="914527" y="492645"/>
                </a:lnTo>
                <a:lnTo>
                  <a:pt x="914527" y="528840"/>
                </a:lnTo>
                <a:lnTo>
                  <a:pt x="914501" y="560209"/>
                </a:lnTo>
                <a:lnTo>
                  <a:pt x="914146" y="562432"/>
                </a:lnTo>
                <a:lnTo>
                  <a:pt x="912634" y="565061"/>
                </a:lnTo>
                <a:lnTo>
                  <a:pt x="910412" y="565721"/>
                </a:lnTo>
                <a:lnTo>
                  <a:pt x="875423" y="565721"/>
                </a:lnTo>
                <a:lnTo>
                  <a:pt x="873023" y="565111"/>
                </a:lnTo>
                <a:lnTo>
                  <a:pt x="871804" y="563892"/>
                </a:lnTo>
                <a:lnTo>
                  <a:pt x="870597" y="562635"/>
                </a:lnTo>
                <a:lnTo>
                  <a:pt x="869988" y="560209"/>
                </a:lnTo>
                <a:lnTo>
                  <a:pt x="869988" y="537476"/>
                </a:lnTo>
                <a:lnTo>
                  <a:pt x="871105" y="534530"/>
                </a:lnTo>
                <a:lnTo>
                  <a:pt x="873328" y="532257"/>
                </a:lnTo>
                <a:lnTo>
                  <a:pt x="875601" y="529983"/>
                </a:lnTo>
                <a:lnTo>
                  <a:pt x="878535" y="528840"/>
                </a:lnTo>
                <a:lnTo>
                  <a:pt x="914527" y="528840"/>
                </a:lnTo>
                <a:lnTo>
                  <a:pt x="914527" y="492645"/>
                </a:lnTo>
                <a:lnTo>
                  <a:pt x="882434" y="492645"/>
                </a:lnTo>
                <a:lnTo>
                  <a:pt x="859751" y="496062"/>
                </a:lnTo>
                <a:lnTo>
                  <a:pt x="843559" y="506310"/>
                </a:lnTo>
                <a:lnTo>
                  <a:pt x="833843" y="523379"/>
                </a:lnTo>
                <a:lnTo>
                  <a:pt x="830605" y="547281"/>
                </a:lnTo>
                <a:lnTo>
                  <a:pt x="830605" y="553504"/>
                </a:lnTo>
                <a:lnTo>
                  <a:pt x="843356" y="590689"/>
                </a:lnTo>
                <a:lnTo>
                  <a:pt x="882129" y="601916"/>
                </a:lnTo>
                <a:lnTo>
                  <a:pt x="919835" y="601916"/>
                </a:lnTo>
                <a:lnTo>
                  <a:pt x="926185" y="598982"/>
                </a:lnTo>
                <a:lnTo>
                  <a:pt x="928865" y="593115"/>
                </a:lnTo>
                <a:lnTo>
                  <a:pt x="928319" y="594728"/>
                </a:lnTo>
                <a:lnTo>
                  <a:pt x="930059" y="596607"/>
                </a:lnTo>
                <a:lnTo>
                  <a:pt x="938199" y="600849"/>
                </a:lnTo>
                <a:lnTo>
                  <a:pt x="942124" y="601916"/>
                </a:lnTo>
                <a:lnTo>
                  <a:pt x="969391" y="601916"/>
                </a:lnTo>
                <a:lnTo>
                  <a:pt x="969391" y="593115"/>
                </a:lnTo>
                <a:lnTo>
                  <a:pt x="969391" y="567232"/>
                </a:lnTo>
                <a:close/>
              </a:path>
              <a:path w="10538460" h="601979">
                <a:moveTo>
                  <a:pt x="1136586" y="565721"/>
                </a:moveTo>
                <a:lnTo>
                  <a:pt x="1086510" y="565721"/>
                </a:lnTo>
                <a:lnTo>
                  <a:pt x="1085189" y="565594"/>
                </a:lnTo>
                <a:lnTo>
                  <a:pt x="1084834" y="565340"/>
                </a:lnTo>
                <a:lnTo>
                  <a:pt x="1084529" y="565035"/>
                </a:lnTo>
                <a:lnTo>
                  <a:pt x="1084402" y="564349"/>
                </a:lnTo>
                <a:lnTo>
                  <a:pt x="1084389" y="371475"/>
                </a:lnTo>
                <a:lnTo>
                  <a:pt x="999401" y="371475"/>
                </a:lnTo>
                <a:lnTo>
                  <a:pt x="999401" y="407670"/>
                </a:lnTo>
                <a:lnTo>
                  <a:pt x="1045083" y="407670"/>
                </a:lnTo>
                <a:lnTo>
                  <a:pt x="1045171" y="565721"/>
                </a:lnTo>
                <a:lnTo>
                  <a:pt x="1069187" y="601916"/>
                </a:lnTo>
                <a:lnTo>
                  <a:pt x="1136586" y="601916"/>
                </a:lnTo>
                <a:lnTo>
                  <a:pt x="1136586" y="565721"/>
                </a:lnTo>
                <a:close/>
              </a:path>
              <a:path w="10538460" h="601979">
                <a:moveTo>
                  <a:pt x="9521749" y="118287"/>
                </a:moveTo>
                <a:lnTo>
                  <a:pt x="9507029" y="75653"/>
                </a:lnTo>
                <a:lnTo>
                  <a:pt x="9482442" y="64249"/>
                </a:lnTo>
                <a:lnTo>
                  <a:pt x="9482442" y="107569"/>
                </a:lnTo>
                <a:lnTo>
                  <a:pt x="9482442" y="185013"/>
                </a:lnTo>
                <a:lnTo>
                  <a:pt x="9481121" y="188429"/>
                </a:lnTo>
                <a:lnTo>
                  <a:pt x="9478493" y="190754"/>
                </a:lnTo>
                <a:lnTo>
                  <a:pt x="9475914" y="193078"/>
                </a:lnTo>
                <a:lnTo>
                  <a:pt x="9471609" y="194246"/>
                </a:lnTo>
                <a:lnTo>
                  <a:pt x="9434487" y="194246"/>
                </a:lnTo>
                <a:lnTo>
                  <a:pt x="9434487" y="106527"/>
                </a:lnTo>
                <a:lnTo>
                  <a:pt x="9435541" y="104152"/>
                </a:lnTo>
                <a:lnTo>
                  <a:pt x="9439796" y="99504"/>
                </a:lnTo>
                <a:lnTo>
                  <a:pt x="9443314" y="98336"/>
                </a:lnTo>
                <a:lnTo>
                  <a:pt x="9471609" y="98336"/>
                </a:lnTo>
                <a:lnTo>
                  <a:pt x="9475914" y="99504"/>
                </a:lnTo>
                <a:lnTo>
                  <a:pt x="9478493" y="101828"/>
                </a:lnTo>
                <a:lnTo>
                  <a:pt x="9481121" y="104152"/>
                </a:lnTo>
                <a:lnTo>
                  <a:pt x="9482442" y="107569"/>
                </a:lnTo>
                <a:lnTo>
                  <a:pt x="9482442" y="64249"/>
                </a:lnTo>
                <a:lnTo>
                  <a:pt x="9476473" y="62992"/>
                </a:lnTo>
                <a:lnTo>
                  <a:pt x="9462478" y="62141"/>
                </a:lnTo>
                <a:lnTo>
                  <a:pt x="9439694" y="62141"/>
                </a:lnTo>
                <a:lnTo>
                  <a:pt x="9432607" y="64287"/>
                </a:lnTo>
                <a:lnTo>
                  <a:pt x="9430080" y="68592"/>
                </a:lnTo>
                <a:lnTo>
                  <a:pt x="9432887" y="62141"/>
                </a:lnTo>
                <a:lnTo>
                  <a:pt x="9395104" y="62141"/>
                </a:lnTo>
                <a:lnTo>
                  <a:pt x="9395104" y="283248"/>
                </a:lnTo>
                <a:lnTo>
                  <a:pt x="9434487" y="283248"/>
                </a:lnTo>
                <a:lnTo>
                  <a:pt x="9434487" y="230441"/>
                </a:lnTo>
                <a:lnTo>
                  <a:pt x="9462478" y="230441"/>
                </a:lnTo>
                <a:lnTo>
                  <a:pt x="9506877" y="216852"/>
                </a:lnTo>
                <a:lnTo>
                  <a:pt x="9519260" y="194246"/>
                </a:lnTo>
                <a:lnTo>
                  <a:pt x="9520809" y="187794"/>
                </a:lnTo>
                <a:lnTo>
                  <a:pt x="9521749" y="174294"/>
                </a:lnTo>
                <a:lnTo>
                  <a:pt x="9521749" y="118287"/>
                </a:lnTo>
                <a:close/>
              </a:path>
              <a:path w="10538460" h="601979">
                <a:moveTo>
                  <a:pt x="9684309" y="62141"/>
                </a:moveTo>
                <a:lnTo>
                  <a:pt x="9634563" y="62141"/>
                </a:lnTo>
                <a:lnTo>
                  <a:pt x="9627578" y="64287"/>
                </a:lnTo>
                <a:lnTo>
                  <a:pt x="9624898" y="68592"/>
                </a:lnTo>
                <a:lnTo>
                  <a:pt x="9627413" y="62141"/>
                </a:lnTo>
                <a:lnTo>
                  <a:pt x="9566999" y="62141"/>
                </a:lnTo>
                <a:lnTo>
                  <a:pt x="9566999" y="98336"/>
                </a:lnTo>
                <a:lnTo>
                  <a:pt x="9589694" y="98336"/>
                </a:lnTo>
                <a:lnTo>
                  <a:pt x="9589694" y="194246"/>
                </a:lnTo>
                <a:lnTo>
                  <a:pt x="9566999" y="194246"/>
                </a:lnTo>
                <a:lnTo>
                  <a:pt x="9566999" y="230441"/>
                </a:lnTo>
                <a:lnTo>
                  <a:pt x="9662833" y="230441"/>
                </a:lnTo>
                <a:lnTo>
                  <a:pt x="9662833" y="194246"/>
                </a:lnTo>
                <a:lnTo>
                  <a:pt x="9629000" y="194246"/>
                </a:lnTo>
                <a:lnTo>
                  <a:pt x="9629000" y="112903"/>
                </a:lnTo>
                <a:lnTo>
                  <a:pt x="9638233" y="99923"/>
                </a:lnTo>
                <a:lnTo>
                  <a:pt x="9684309" y="99923"/>
                </a:lnTo>
                <a:lnTo>
                  <a:pt x="9684309" y="68592"/>
                </a:lnTo>
                <a:lnTo>
                  <a:pt x="9684309" y="62141"/>
                </a:lnTo>
                <a:close/>
              </a:path>
              <a:path w="10538460" h="601979">
                <a:moveTo>
                  <a:pt x="9815093" y="0"/>
                </a:moveTo>
                <a:lnTo>
                  <a:pt x="9772675" y="0"/>
                </a:lnTo>
                <a:lnTo>
                  <a:pt x="9772675" y="40817"/>
                </a:lnTo>
                <a:lnTo>
                  <a:pt x="9815093" y="40817"/>
                </a:lnTo>
                <a:lnTo>
                  <a:pt x="9815093" y="0"/>
                </a:lnTo>
                <a:close/>
              </a:path>
              <a:path w="10538460" h="601979">
                <a:moveTo>
                  <a:pt x="9859556" y="194246"/>
                </a:moveTo>
                <a:lnTo>
                  <a:pt x="9813569" y="194246"/>
                </a:lnTo>
                <a:lnTo>
                  <a:pt x="9813569" y="62141"/>
                </a:lnTo>
                <a:lnTo>
                  <a:pt x="9728594" y="62141"/>
                </a:lnTo>
                <a:lnTo>
                  <a:pt x="9728594" y="98336"/>
                </a:lnTo>
                <a:lnTo>
                  <a:pt x="9774276" y="98336"/>
                </a:lnTo>
                <a:lnTo>
                  <a:pt x="9774276" y="230441"/>
                </a:lnTo>
                <a:lnTo>
                  <a:pt x="9859556" y="230441"/>
                </a:lnTo>
                <a:lnTo>
                  <a:pt x="9859556" y="194246"/>
                </a:lnTo>
                <a:close/>
              </a:path>
              <a:path w="10538460" h="601979">
                <a:moveTo>
                  <a:pt x="10034499" y="62141"/>
                </a:moveTo>
                <a:lnTo>
                  <a:pt x="9993287" y="62141"/>
                </a:lnTo>
                <a:lnTo>
                  <a:pt x="9962718" y="177634"/>
                </a:lnTo>
                <a:lnTo>
                  <a:pt x="9931375" y="62141"/>
                </a:lnTo>
                <a:lnTo>
                  <a:pt x="9889261" y="62141"/>
                </a:lnTo>
                <a:lnTo>
                  <a:pt x="9938055" y="230441"/>
                </a:lnTo>
                <a:lnTo>
                  <a:pt x="9986010" y="230441"/>
                </a:lnTo>
                <a:lnTo>
                  <a:pt x="10001212" y="177634"/>
                </a:lnTo>
                <a:lnTo>
                  <a:pt x="10034499" y="62141"/>
                </a:lnTo>
                <a:close/>
              </a:path>
              <a:path w="10538460" h="601979">
                <a:moveTo>
                  <a:pt x="10198887" y="195757"/>
                </a:moveTo>
                <a:lnTo>
                  <a:pt x="10190289" y="195757"/>
                </a:lnTo>
                <a:lnTo>
                  <a:pt x="10185552" y="195491"/>
                </a:lnTo>
                <a:lnTo>
                  <a:pt x="10183838" y="194373"/>
                </a:lnTo>
                <a:lnTo>
                  <a:pt x="10183749" y="194246"/>
                </a:lnTo>
                <a:lnTo>
                  <a:pt x="10183406" y="193687"/>
                </a:lnTo>
                <a:lnTo>
                  <a:pt x="10183406" y="157365"/>
                </a:lnTo>
                <a:lnTo>
                  <a:pt x="10183406" y="118287"/>
                </a:lnTo>
                <a:lnTo>
                  <a:pt x="10168534" y="75793"/>
                </a:lnTo>
                <a:lnTo>
                  <a:pt x="10124072" y="62141"/>
                </a:lnTo>
                <a:lnTo>
                  <a:pt x="10072548" y="62141"/>
                </a:lnTo>
                <a:lnTo>
                  <a:pt x="10072548" y="98336"/>
                </a:lnTo>
                <a:lnTo>
                  <a:pt x="10133203" y="98336"/>
                </a:lnTo>
                <a:lnTo>
                  <a:pt x="10137496" y="99504"/>
                </a:lnTo>
                <a:lnTo>
                  <a:pt x="10142715" y="104152"/>
                </a:lnTo>
                <a:lnTo>
                  <a:pt x="10144036" y="107569"/>
                </a:lnTo>
                <a:lnTo>
                  <a:pt x="10144036" y="121170"/>
                </a:lnTo>
                <a:lnTo>
                  <a:pt x="10144036" y="157365"/>
                </a:lnTo>
                <a:lnTo>
                  <a:pt x="10144011" y="188734"/>
                </a:lnTo>
                <a:lnTo>
                  <a:pt x="10143642" y="190957"/>
                </a:lnTo>
                <a:lnTo>
                  <a:pt x="10142131" y="193586"/>
                </a:lnTo>
                <a:lnTo>
                  <a:pt x="10139909" y="194246"/>
                </a:lnTo>
                <a:lnTo>
                  <a:pt x="10104920" y="194246"/>
                </a:lnTo>
                <a:lnTo>
                  <a:pt x="10102520" y="193636"/>
                </a:lnTo>
                <a:lnTo>
                  <a:pt x="10101301" y="192417"/>
                </a:lnTo>
                <a:lnTo>
                  <a:pt x="10100094" y="191160"/>
                </a:lnTo>
                <a:lnTo>
                  <a:pt x="10099484" y="188734"/>
                </a:lnTo>
                <a:lnTo>
                  <a:pt x="10099484" y="166001"/>
                </a:lnTo>
                <a:lnTo>
                  <a:pt x="10100602" y="163055"/>
                </a:lnTo>
                <a:lnTo>
                  <a:pt x="10102825" y="160782"/>
                </a:lnTo>
                <a:lnTo>
                  <a:pt x="10105098" y="158508"/>
                </a:lnTo>
                <a:lnTo>
                  <a:pt x="10108044" y="157365"/>
                </a:lnTo>
                <a:lnTo>
                  <a:pt x="10144036" y="157365"/>
                </a:lnTo>
                <a:lnTo>
                  <a:pt x="10144036" y="121170"/>
                </a:lnTo>
                <a:lnTo>
                  <a:pt x="10111930" y="121170"/>
                </a:lnTo>
                <a:lnTo>
                  <a:pt x="10089248" y="124587"/>
                </a:lnTo>
                <a:lnTo>
                  <a:pt x="10073056" y="134835"/>
                </a:lnTo>
                <a:lnTo>
                  <a:pt x="10063340" y="151904"/>
                </a:lnTo>
                <a:lnTo>
                  <a:pt x="10060102" y="175806"/>
                </a:lnTo>
                <a:lnTo>
                  <a:pt x="10060102" y="182029"/>
                </a:lnTo>
                <a:lnTo>
                  <a:pt x="10072853" y="219214"/>
                </a:lnTo>
                <a:lnTo>
                  <a:pt x="10111626" y="230441"/>
                </a:lnTo>
                <a:lnTo>
                  <a:pt x="10149345" y="230441"/>
                </a:lnTo>
                <a:lnTo>
                  <a:pt x="10155695" y="227507"/>
                </a:lnTo>
                <a:lnTo>
                  <a:pt x="10158374" y="221640"/>
                </a:lnTo>
                <a:lnTo>
                  <a:pt x="10157816" y="223253"/>
                </a:lnTo>
                <a:lnTo>
                  <a:pt x="10159555" y="225132"/>
                </a:lnTo>
                <a:lnTo>
                  <a:pt x="10167709" y="229374"/>
                </a:lnTo>
                <a:lnTo>
                  <a:pt x="10171620" y="230441"/>
                </a:lnTo>
                <a:lnTo>
                  <a:pt x="10198887" y="230441"/>
                </a:lnTo>
                <a:lnTo>
                  <a:pt x="10198887" y="221640"/>
                </a:lnTo>
                <a:lnTo>
                  <a:pt x="10198887" y="195757"/>
                </a:lnTo>
                <a:close/>
              </a:path>
              <a:path w="10538460" h="601979">
                <a:moveTo>
                  <a:pt x="10350221" y="62141"/>
                </a:moveTo>
                <a:lnTo>
                  <a:pt x="10303713" y="62141"/>
                </a:lnTo>
                <a:lnTo>
                  <a:pt x="10289832" y="63004"/>
                </a:lnTo>
                <a:lnTo>
                  <a:pt x="10252773" y="83553"/>
                </a:lnTo>
                <a:lnTo>
                  <a:pt x="10244455" y="118287"/>
                </a:lnTo>
                <a:lnTo>
                  <a:pt x="10244455" y="174294"/>
                </a:lnTo>
                <a:lnTo>
                  <a:pt x="10259098" y="217004"/>
                </a:lnTo>
                <a:lnTo>
                  <a:pt x="10303713" y="230441"/>
                </a:lnTo>
                <a:lnTo>
                  <a:pt x="10350221" y="230441"/>
                </a:lnTo>
                <a:lnTo>
                  <a:pt x="10350221" y="194246"/>
                </a:lnTo>
                <a:lnTo>
                  <a:pt x="10294582" y="194246"/>
                </a:lnTo>
                <a:lnTo>
                  <a:pt x="10290264" y="193078"/>
                </a:lnTo>
                <a:lnTo>
                  <a:pt x="10285044" y="188429"/>
                </a:lnTo>
                <a:lnTo>
                  <a:pt x="10283761" y="185013"/>
                </a:lnTo>
                <a:lnTo>
                  <a:pt x="10283761" y="107569"/>
                </a:lnTo>
                <a:lnTo>
                  <a:pt x="10285044" y="104152"/>
                </a:lnTo>
                <a:lnTo>
                  <a:pt x="10290264" y="99504"/>
                </a:lnTo>
                <a:lnTo>
                  <a:pt x="10294582" y="98336"/>
                </a:lnTo>
                <a:lnTo>
                  <a:pt x="10350221" y="98336"/>
                </a:lnTo>
                <a:lnTo>
                  <a:pt x="10350221" y="62141"/>
                </a:lnTo>
                <a:close/>
              </a:path>
              <a:path w="10538460" h="601979">
                <a:moveTo>
                  <a:pt x="10537838" y="62141"/>
                </a:moveTo>
                <a:lnTo>
                  <a:pt x="10497248" y="62141"/>
                </a:lnTo>
                <a:lnTo>
                  <a:pt x="10467950" y="174828"/>
                </a:lnTo>
                <a:lnTo>
                  <a:pt x="10434345" y="62141"/>
                </a:lnTo>
                <a:lnTo>
                  <a:pt x="10392004" y="62141"/>
                </a:lnTo>
                <a:lnTo>
                  <a:pt x="10447617" y="230441"/>
                </a:lnTo>
                <a:lnTo>
                  <a:pt x="10452252" y="228841"/>
                </a:lnTo>
                <a:lnTo>
                  <a:pt x="10447845" y="239395"/>
                </a:lnTo>
                <a:lnTo>
                  <a:pt x="10446982" y="242531"/>
                </a:lnTo>
                <a:lnTo>
                  <a:pt x="10445902" y="244576"/>
                </a:lnTo>
                <a:lnTo>
                  <a:pt x="10444582" y="245541"/>
                </a:lnTo>
                <a:lnTo>
                  <a:pt x="10443324" y="246557"/>
                </a:lnTo>
                <a:lnTo>
                  <a:pt x="10440899" y="247053"/>
                </a:lnTo>
                <a:lnTo>
                  <a:pt x="10417797" y="247053"/>
                </a:lnTo>
                <a:lnTo>
                  <a:pt x="10417797" y="283248"/>
                </a:lnTo>
                <a:lnTo>
                  <a:pt x="10447490" y="283248"/>
                </a:lnTo>
                <a:lnTo>
                  <a:pt x="10454551" y="282321"/>
                </a:lnTo>
                <a:lnTo>
                  <a:pt x="10460368" y="280441"/>
                </a:lnTo>
                <a:lnTo>
                  <a:pt x="10466235" y="278625"/>
                </a:lnTo>
                <a:lnTo>
                  <a:pt x="10487381" y="242430"/>
                </a:lnTo>
                <a:lnTo>
                  <a:pt x="10491178" y="228841"/>
                </a:lnTo>
                <a:lnTo>
                  <a:pt x="10506291" y="174828"/>
                </a:lnTo>
                <a:lnTo>
                  <a:pt x="10537838" y="621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66515" y="5962250"/>
            <a:ext cx="11268710" cy="18846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355090" marR="5080" indent="-1343025">
              <a:lnSpc>
                <a:spcPts val="2930"/>
              </a:lnSpc>
              <a:spcBef>
                <a:spcPts val="200"/>
              </a:spcBef>
              <a:tabLst>
                <a:tab pos="1019175" algn="l"/>
                <a:tab pos="2697480" algn="l"/>
                <a:tab pos="2865120" algn="l"/>
                <a:tab pos="3871595" algn="l"/>
                <a:tab pos="4878705" algn="l"/>
                <a:tab pos="5214620" algn="l"/>
                <a:tab pos="5717540" algn="l"/>
                <a:tab pos="6221095" algn="l"/>
                <a:tab pos="7228205" algn="l"/>
                <a:tab pos="7563484" algn="l"/>
                <a:tab pos="8067040" algn="l"/>
                <a:tab pos="9409430" algn="l"/>
                <a:tab pos="10751820" algn="l"/>
              </a:tabLst>
            </a:pPr>
            <a:r>
              <a:rPr sz="24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While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enhancing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220" dirty="0">
                <a:solidFill>
                  <a:srgbClr val="FFFFFF"/>
                </a:solidFill>
                <a:latin typeface="Microsoft Sans Serif"/>
                <a:cs typeface="Microsoft Sans Serif"/>
              </a:rPr>
              <a:t>public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265" dirty="0">
                <a:solidFill>
                  <a:srgbClr val="FFFFFF"/>
                </a:solidFill>
                <a:latin typeface="Microsoft Sans Serif"/>
                <a:cs typeface="Microsoft Sans Serif"/>
              </a:rPr>
              <a:t>safety,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670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39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280" dirty="0">
                <a:solidFill>
                  <a:srgbClr val="FFFFFF"/>
                </a:solidFill>
                <a:latin typeface="Microsoft Sans Serif"/>
                <a:cs typeface="Microsoft Sans Serif"/>
              </a:rPr>
              <a:t>crucial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26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address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sz="24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4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concerns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surrounding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245" dirty="0">
                <a:solidFill>
                  <a:srgbClr val="FFFFFF"/>
                </a:solidFill>
                <a:latin typeface="Microsoft Sans Serif"/>
                <a:cs typeface="Microsoft Sans Serif"/>
              </a:rPr>
              <a:t>surveillance.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Implementing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transparent</a:t>
            </a:r>
            <a:endParaRPr sz="2450">
              <a:latin typeface="Microsoft Sans Serif"/>
              <a:cs typeface="Microsoft Sans Serif"/>
            </a:endParaRPr>
          </a:p>
          <a:p>
            <a:pPr marL="12700">
              <a:lnSpc>
                <a:spcPts val="2815"/>
              </a:lnSpc>
              <a:tabLst>
                <a:tab pos="1522730" algn="l"/>
                <a:tab pos="2193925" algn="l"/>
                <a:tab pos="3703954" algn="l"/>
                <a:tab pos="4542790" algn="l"/>
                <a:tab pos="6388735" algn="l"/>
                <a:tab pos="7059930" algn="l"/>
                <a:tab pos="7899400" algn="l"/>
                <a:tab pos="9409430" algn="l"/>
              </a:tabLst>
            </a:pPr>
            <a:r>
              <a:rPr sz="2450" spc="265" dirty="0">
                <a:solidFill>
                  <a:srgbClr val="FFFFFF"/>
                </a:solidFill>
                <a:latin typeface="Microsoft Sans Serif"/>
                <a:cs typeface="Microsoft Sans Serif"/>
              </a:rPr>
              <a:t>policies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ensuring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220" dirty="0">
                <a:solidFill>
                  <a:srgbClr val="FFFFFF"/>
                </a:solidFill>
                <a:latin typeface="Microsoft Sans Serif"/>
                <a:cs typeface="Microsoft Sans Serif"/>
              </a:rPr>
              <a:t>protection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help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220" dirty="0">
                <a:solidFill>
                  <a:srgbClr val="FFFFFF"/>
                </a:solidFill>
                <a:latin typeface="Microsoft Sans Serif"/>
                <a:cs typeface="Microsoft Sans Serif"/>
              </a:rPr>
              <a:t>mitigate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220" dirty="0">
                <a:solidFill>
                  <a:srgbClr val="FFFFFF"/>
                </a:solidFill>
                <a:latin typeface="Microsoft Sans Serif"/>
                <a:cs typeface="Microsoft Sans Serif"/>
              </a:rPr>
              <a:t>public</a:t>
            </a:r>
            <a:endParaRPr sz="2450">
              <a:latin typeface="Microsoft Sans Serif"/>
              <a:cs typeface="Microsoft Sans Serif"/>
            </a:endParaRPr>
          </a:p>
          <a:p>
            <a:pPr marL="12700" marR="340360">
              <a:lnSpc>
                <a:spcPts val="2930"/>
              </a:lnSpc>
              <a:spcBef>
                <a:spcPts val="100"/>
              </a:spcBef>
              <a:tabLst>
                <a:tab pos="683260" algn="l"/>
                <a:tab pos="1355090" algn="l"/>
                <a:tab pos="2361565" algn="l"/>
                <a:tab pos="3200400" algn="l"/>
                <a:tab pos="4039870" algn="l"/>
                <a:tab pos="5046345" algn="l"/>
                <a:tab pos="5214620" algn="l"/>
                <a:tab pos="5549900" algn="l"/>
                <a:tab pos="5885815" algn="l"/>
                <a:tab pos="6557009" algn="l"/>
                <a:tab pos="7731125" algn="l"/>
                <a:tab pos="8738235" algn="l"/>
                <a:tab pos="8905875" algn="l"/>
                <a:tab pos="9409430" algn="l"/>
              </a:tabLst>
            </a:pPr>
            <a:r>
              <a:rPr sz="24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apprehension.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Balancing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safety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265" dirty="0">
                <a:solidFill>
                  <a:srgbClr val="FFFFFF"/>
                </a:solidFill>
                <a:latin typeface="Microsoft Sans Serif"/>
                <a:cs typeface="Microsoft Sans Serif"/>
              </a:rPr>
              <a:t>individual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295" dirty="0">
                <a:solidFill>
                  <a:srgbClr val="FFFFFF"/>
                </a:solidFill>
                <a:latin typeface="Microsoft Sans Serif"/>
                <a:cs typeface="Microsoft Sans Serif"/>
              </a:rPr>
              <a:t>rights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39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essential </a:t>
            </a:r>
            <a:r>
              <a:rPr sz="2450" spc="33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deployment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26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smart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surveillance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systems.</a:t>
            </a:r>
            <a:endParaRPr sz="2450">
              <a:latin typeface="Microsoft Sans Serif"/>
              <a:cs typeface="Microsoft Sans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179261" y="1329740"/>
            <a:ext cx="16584930" cy="5068570"/>
            <a:chOff x="1179261" y="1329740"/>
            <a:chExt cx="16584930" cy="506857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261" y="1329740"/>
              <a:ext cx="15811498" cy="29337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3346938" y="3924427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69" h="2465070">
                  <a:moveTo>
                    <a:pt x="4407662" y="0"/>
                  </a:moveTo>
                  <a:lnTo>
                    <a:pt x="0" y="0"/>
                  </a:lnTo>
                  <a:lnTo>
                    <a:pt x="0" y="2464485"/>
                  </a:lnTo>
                  <a:lnTo>
                    <a:pt x="2203831" y="2464485"/>
                  </a:lnTo>
                  <a:lnTo>
                    <a:pt x="4407662" y="2464485"/>
                  </a:lnTo>
                  <a:lnTo>
                    <a:pt x="440766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346811" y="3924427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69" h="2465070">
                  <a:moveTo>
                    <a:pt x="2203958" y="2464475"/>
                  </a:moveTo>
                  <a:lnTo>
                    <a:pt x="0" y="2464475"/>
                  </a:lnTo>
                  <a:lnTo>
                    <a:pt x="0" y="0"/>
                  </a:lnTo>
                  <a:lnTo>
                    <a:pt x="4407789" y="0"/>
                  </a:lnTo>
                  <a:lnTo>
                    <a:pt x="4407789" y="2464475"/>
                  </a:lnTo>
                  <a:lnTo>
                    <a:pt x="2203958" y="2464475"/>
                  </a:lnTo>
                  <a:close/>
                </a:path>
                <a:path w="4408169" h="2465070">
                  <a:moveTo>
                    <a:pt x="2203958" y="742299"/>
                  </a:moveTo>
                  <a:lnTo>
                    <a:pt x="0" y="742299"/>
                  </a:lnTo>
                  <a:lnTo>
                    <a:pt x="0" y="0"/>
                  </a:lnTo>
                  <a:lnTo>
                    <a:pt x="4407789" y="0"/>
                  </a:lnTo>
                  <a:lnTo>
                    <a:pt x="4407789" y="742299"/>
                  </a:lnTo>
                  <a:lnTo>
                    <a:pt x="2203958" y="742299"/>
                  </a:lnTo>
                  <a:close/>
                </a:path>
                <a:path w="4408169" h="2465070">
                  <a:moveTo>
                    <a:pt x="3883660" y="225360"/>
                  </a:moveTo>
                  <a:lnTo>
                    <a:pt x="4108958" y="450708"/>
                  </a:lnTo>
                </a:path>
                <a:path w="4408169" h="2465070">
                  <a:moveTo>
                    <a:pt x="4108323" y="225360"/>
                  </a:moveTo>
                  <a:lnTo>
                    <a:pt x="3882898" y="450708"/>
                  </a:lnTo>
                </a:path>
                <a:path w="4408169" h="2465070">
                  <a:moveTo>
                    <a:pt x="2812288" y="336955"/>
                  </a:moveTo>
                  <a:lnTo>
                    <a:pt x="3131947" y="338390"/>
                  </a:lnTo>
                </a:path>
                <a:path w="4408169" h="2465070">
                  <a:moveTo>
                    <a:pt x="3507740" y="449984"/>
                  </a:moveTo>
                  <a:lnTo>
                    <a:pt x="3395472" y="449984"/>
                  </a:lnTo>
                  <a:lnTo>
                    <a:pt x="3395472" y="225360"/>
                  </a:lnTo>
                  <a:lnTo>
                    <a:pt x="3620135" y="225360"/>
                  </a:lnTo>
                  <a:lnTo>
                    <a:pt x="3620135" y="449984"/>
                  </a:lnTo>
                  <a:lnTo>
                    <a:pt x="3507740" y="44998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89736" y="5053584"/>
              <a:ext cx="518159" cy="9479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43175" y="5053584"/>
              <a:ext cx="460248" cy="9479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38119" y="5053584"/>
              <a:ext cx="890015" cy="9479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24960" y="5050536"/>
              <a:ext cx="557784" cy="95402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53414" y="3912895"/>
              <a:ext cx="4410075" cy="24844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52952" y="332473"/>
            <a:ext cx="16781145" cy="9620250"/>
            <a:chOff x="752952" y="332473"/>
            <a:chExt cx="16781145" cy="9620250"/>
          </a:xfrm>
        </p:grpSpPr>
        <p:sp>
          <p:nvSpPr>
            <p:cNvPr id="3" name="object 3"/>
            <p:cNvSpPr/>
            <p:nvPr/>
          </p:nvSpPr>
          <p:spPr>
            <a:xfrm>
              <a:off x="762477" y="342711"/>
              <a:ext cx="16761460" cy="9600565"/>
            </a:xfrm>
            <a:custGeom>
              <a:avLst/>
              <a:gdLst/>
              <a:ahLst/>
              <a:cxnLst/>
              <a:rect l="l" t="t" r="r" b="b"/>
              <a:pathLst>
                <a:path w="16761460" h="9600565">
                  <a:moveTo>
                    <a:pt x="8380709" y="9600349"/>
                  </a:moveTo>
                  <a:lnTo>
                    <a:pt x="0" y="9600349"/>
                  </a:lnTo>
                  <a:lnTo>
                    <a:pt x="0" y="0"/>
                  </a:lnTo>
                  <a:lnTo>
                    <a:pt x="16761363" y="0"/>
                  </a:lnTo>
                  <a:lnTo>
                    <a:pt x="16761363" y="9600349"/>
                  </a:lnTo>
                  <a:lnTo>
                    <a:pt x="8380709" y="960034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480" y="341998"/>
              <a:ext cx="16762094" cy="742315"/>
            </a:xfrm>
            <a:custGeom>
              <a:avLst/>
              <a:gdLst/>
              <a:ahLst/>
              <a:cxnLst/>
              <a:rect l="l" t="t" r="r" b="b"/>
              <a:pathLst>
                <a:path w="16762094" h="742315">
                  <a:moveTo>
                    <a:pt x="8380745" y="742239"/>
                  </a:moveTo>
                  <a:lnTo>
                    <a:pt x="0" y="742239"/>
                  </a:lnTo>
                  <a:lnTo>
                    <a:pt x="0" y="0"/>
                  </a:lnTo>
                  <a:lnTo>
                    <a:pt x="16761475" y="0"/>
                  </a:lnTo>
                  <a:lnTo>
                    <a:pt x="16761475" y="742239"/>
                  </a:lnTo>
                  <a:lnTo>
                    <a:pt x="8380745" y="742239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999946" y="567404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634" y="0"/>
                  </a:moveTo>
                  <a:lnTo>
                    <a:pt x="225875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929216" y="678979"/>
              <a:ext cx="320040" cy="20320"/>
            </a:xfrm>
            <a:custGeom>
              <a:avLst/>
              <a:gdLst/>
              <a:ahLst/>
              <a:cxnLst/>
              <a:rect l="l" t="t" r="r" b="b"/>
              <a:pathLst>
                <a:path w="320040" h="20320">
                  <a:moveTo>
                    <a:pt x="319786" y="1435"/>
                  </a:moveTo>
                  <a:lnTo>
                    <a:pt x="0" y="0"/>
                  </a:lnTo>
                  <a:lnTo>
                    <a:pt x="0" y="18707"/>
                  </a:lnTo>
                  <a:lnTo>
                    <a:pt x="319659" y="20154"/>
                  </a:lnTo>
                  <a:lnTo>
                    <a:pt x="319786" y="1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512413" y="56735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395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395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630615" y="1786236"/>
            <a:ext cx="850773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426210" algn="l"/>
                <a:tab pos="3688079" algn="l"/>
                <a:tab pos="4535805" algn="l"/>
              </a:tabLst>
            </a:pPr>
            <a:r>
              <a:rPr sz="4100" spc="-20" dirty="0"/>
              <a:t>Case</a:t>
            </a:r>
            <a:r>
              <a:rPr sz="4100" dirty="0"/>
              <a:t>	</a:t>
            </a:r>
            <a:r>
              <a:rPr sz="4100" spc="245" dirty="0"/>
              <a:t>Studies</a:t>
            </a:r>
            <a:r>
              <a:rPr sz="4100" dirty="0"/>
              <a:t>	</a:t>
            </a:r>
            <a:r>
              <a:rPr sz="4100" spc="585" dirty="0"/>
              <a:t>in</a:t>
            </a:r>
            <a:r>
              <a:rPr sz="4100" dirty="0"/>
              <a:t>	</a:t>
            </a:r>
            <a:r>
              <a:rPr sz="4100" spc="195" dirty="0"/>
              <a:t>Implementation</a:t>
            </a:r>
            <a:endParaRPr sz="4100"/>
          </a:p>
        </p:txBody>
      </p:sp>
      <p:grpSp>
        <p:nvGrpSpPr>
          <p:cNvPr id="9" name="object 9"/>
          <p:cNvGrpSpPr/>
          <p:nvPr/>
        </p:nvGrpSpPr>
        <p:grpSpPr>
          <a:xfrm>
            <a:off x="8678050" y="4380598"/>
            <a:ext cx="4984115" cy="283845"/>
            <a:chOff x="8678050" y="4380598"/>
            <a:chExt cx="4984115" cy="283845"/>
          </a:xfrm>
        </p:grpSpPr>
        <p:sp>
          <p:nvSpPr>
            <p:cNvPr id="10" name="object 10"/>
            <p:cNvSpPr/>
            <p:nvPr/>
          </p:nvSpPr>
          <p:spPr>
            <a:xfrm>
              <a:off x="8678050" y="4380598"/>
              <a:ext cx="974090" cy="283845"/>
            </a:xfrm>
            <a:custGeom>
              <a:avLst/>
              <a:gdLst/>
              <a:ahLst/>
              <a:cxnLst/>
              <a:rect l="l" t="t" r="r" b="b"/>
              <a:pathLst>
                <a:path w="974090" h="283845">
                  <a:moveTo>
                    <a:pt x="112979" y="0"/>
                  </a:moveTo>
                  <a:lnTo>
                    <a:pt x="62445" y="0"/>
                  </a:lnTo>
                  <a:lnTo>
                    <a:pt x="48472" y="938"/>
                  </a:lnTo>
                  <a:lnTo>
                    <a:pt x="9215" y="23425"/>
                  </a:lnTo>
                  <a:lnTo>
                    <a:pt x="0" y="59258"/>
                  </a:lnTo>
                  <a:lnTo>
                    <a:pt x="0" y="171183"/>
                  </a:lnTo>
                  <a:lnTo>
                    <a:pt x="16383" y="215417"/>
                  </a:lnTo>
                  <a:lnTo>
                    <a:pt x="62445" y="230441"/>
                  </a:lnTo>
                  <a:lnTo>
                    <a:pt x="112979" y="230441"/>
                  </a:lnTo>
                  <a:lnTo>
                    <a:pt x="112979" y="193941"/>
                  </a:lnTo>
                  <a:lnTo>
                    <a:pt x="53365" y="193941"/>
                  </a:lnTo>
                  <a:lnTo>
                    <a:pt x="48641" y="192278"/>
                  </a:lnTo>
                  <a:lnTo>
                    <a:pt x="45148" y="188937"/>
                  </a:lnTo>
                  <a:lnTo>
                    <a:pt x="41706" y="185597"/>
                  </a:lnTo>
                  <a:lnTo>
                    <a:pt x="39979" y="181648"/>
                  </a:lnTo>
                  <a:lnTo>
                    <a:pt x="39979" y="48742"/>
                  </a:lnTo>
                  <a:lnTo>
                    <a:pt x="41706" y="44792"/>
                  </a:lnTo>
                  <a:lnTo>
                    <a:pt x="48641" y="38163"/>
                  </a:lnTo>
                  <a:lnTo>
                    <a:pt x="53365" y="36499"/>
                  </a:lnTo>
                  <a:lnTo>
                    <a:pt x="112979" y="36499"/>
                  </a:lnTo>
                  <a:lnTo>
                    <a:pt x="112979" y="0"/>
                  </a:lnTo>
                  <a:close/>
                </a:path>
                <a:path w="974090" h="283845">
                  <a:moveTo>
                    <a:pt x="245351" y="0"/>
                  </a:moveTo>
                  <a:lnTo>
                    <a:pt x="202933" y="0"/>
                  </a:lnTo>
                  <a:lnTo>
                    <a:pt x="202933" y="40817"/>
                  </a:lnTo>
                  <a:lnTo>
                    <a:pt x="245351" y="40817"/>
                  </a:lnTo>
                  <a:lnTo>
                    <a:pt x="245351" y="0"/>
                  </a:lnTo>
                  <a:close/>
                </a:path>
                <a:path w="974090" h="283845">
                  <a:moveTo>
                    <a:pt x="243840" y="62141"/>
                  </a:moveTo>
                  <a:lnTo>
                    <a:pt x="158851" y="62141"/>
                  </a:lnTo>
                  <a:lnTo>
                    <a:pt x="158851" y="98336"/>
                  </a:lnTo>
                  <a:lnTo>
                    <a:pt x="204533" y="98336"/>
                  </a:lnTo>
                  <a:lnTo>
                    <a:pt x="204533" y="230441"/>
                  </a:lnTo>
                  <a:lnTo>
                    <a:pt x="289814" y="230441"/>
                  </a:lnTo>
                  <a:lnTo>
                    <a:pt x="289814" y="194246"/>
                  </a:lnTo>
                  <a:lnTo>
                    <a:pt x="243840" y="194246"/>
                  </a:lnTo>
                  <a:lnTo>
                    <a:pt x="243840" y="62141"/>
                  </a:lnTo>
                  <a:close/>
                </a:path>
                <a:path w="974090" h="283845">
                  <a:moveTo>
                    <a:pt x="403898" y="98336"/>
                  </a:moveTo>
                  <a:lnTo>
                    <a:pt x="364515" y="98336"/>
                  </a:lnTo>
                  <a:lnTo>
                    <a:pt x="364515" y="186664"/>
                  </a:lnTo>
                  <a:lnTo>
                    <a:pt x="380236" y="223524"/>
                  </a:lnTo>
                  <a:lnTo>
                    <a:pt x="403593" y="230441"/>
                  </a:lnTo>
                  <a:lnTo>
                    <a:pt x="449275" y="230441"/>
                  </a:lnTo>
                  <a:lnTo>
                    <a:pt x="449275" y="194246"/>
                  </a:lnTo>
                  <a:lnTo>
                    <a:pt x="408178" y="194246"/>
                  </a:lnTo>
                  <a:lnTo>
                    <a:pt x="406107" y="193890"/>
                  </a:lnTo>
                  <a:lnTo>
                    <a:pt x="405193" y="193179"/>
                  </a:lnTo>
                  <a:lnTo>
                    <a:pt x="404329" y="192430"/>
                  </a:lnTo>
                  <a:lnTo>
                    <a:pt x="403898" y="190779"/>
                  </a:lnTo>
                  <a:lnTo>
                    <a:pt x="403898" y="98336"/>
                  </a:lnTo>
                  <a:close/>
                </a:path>
                <a:path w="974090" h="283845">
                  <a:moveTo>
                    <a:pt x="449275" y="62141"/>
                  </a:moveTo>
                  <a:lnTo>
                    <a:pt x="335000" y="62141"/>
                  </a:lnTo>
                  <a:lnTo>
                    <a:pt x="335000" y="98336"/>
                  </a:lnTo>
                  <a:lnTo>
                    <a:pt x="449275" y="98336"/>
                  </a:lnTo>
                  <a:lnTo>
                    <a:pt x="449275" y="62141"/>
                  </a:lnTo>
                  <a:close/>
                </a:path>
                <a:path w="974090" h="283845">
                  <a:moveTo>
                    <a:pt x="403898" y="24815"/>
                  </a:moveTo>
                  <a:lnTo>
                    <a:pt x="364515" y="24815"/>
                  </a:lnTo>
                  <a:lnTo>
                    <a:pt x="364515" y="62141"/>
                  </a:lnTo>
                  <a:lnTo>
                    <a:pt x="403898" y="62141"/>
                  </a:lnTo>
                  <a:lnTo>
                    <a:pt x="403898" y="24815"/>
                  </a:lnTo>
                  <a:close/>
                </a:path>
                <a:path w="974090" h="283845">
                  <a:moveTo>
                    <a:pt x="585827" y="228854"/>
                  </a:moveTo>
                  <a:lnTo>
                    <a:pt x="546887" y="228854"/>
                  </a:lnTo>
                  <a:lnTo>
                    <a:pt x="542493" y="239395"/>
                  </a:lnTo>
                  <a:lnTo>
                    <a:pt x="541629" y="242531"/>
                  </a:lnTo>
                  <a:lnTo>
                    <a:pt x="540550" y="244576"/>
                  </a:lnTo>
                  <a:lnTo>
                    <a:pt x="539229" y="245541"/>
                  </a:lnTo>
                  <a:lnTo>
                    <a:pt x="537972" y="246557"/>
                  </a:lnTo>
                  <a:lnTo>
                    <a:pt x="535533" y="247065"/>
                  </a:lnTo>
                  <a:lnTo>
                    <a:pt x="512445" y="247065"/>
                  </a:lnTo>
                  <a:lnTo>
                    <a:pt x="512445" y="283260"/>
                  </a:lnTo>
                  <a:lnTo>
                    <a:pt x="542137" y="283260"/>
                  </a:lnTo>
                  <a:lnTo>
                    <a:pt x="549198" y="282321"/>
                  </a:lnTo>
                  <a:lnTo>
                    <a:pt x="579699" y="250467"/>
                  </a:lnTo>
                  <a:lnTo>
                    <a:pt x="582028" y="242430"/>
                  </a:lnTo>
                  <a:lnTo>
                    <a:pt x="585827" y="228854"/>
                  </a:lnTo>
                  <a:close/>
                </a:path>
                <a:path w="974090" h="283845">
                  <a:moveTo>
                    <a:pt x="528993" y="62141"/>
                  </a:moveTo>
                  <a:lnTo>
                    <a:pt x="486651" y="62141"/>
                  </a:lnTo>
                  <a:lnTo>
                    <a:pt x="542264" y="230441"/>
                  </a:lnTo>
                  <a:lnTo>
                    <a:pt x="546887" y="228854"/>
                  </a:lnTo>
                  <a:lnTo>
                    <a:pt x="585827" y="228854"/>
                  </a:lnTo>
                  <a:lnTo>
                    <a:pt x="600947" y="174828"/>
                  </a:lnTo>
                  <a:lnTo>
                    <a:pt x="562610" y="174828"/>
                  </a:lnTo>
                  <a:lnTo>
                    <a:pt x="528993" y="62141"/>
                  </a:lnTo>
                  <a:close/>
                </a:path>
                <a:path w="974090" h="283845">
                  <a:moveTo>
                    <a:pt x="632485" y="62141"/>
                  </a:moveTo>
                  <a:lnTo>
                    <a:pt x="591896" y="62141"/>
                  </a:lnTo>
                  <a:lnTo>
                    <a:pt x="562610" y="174828"/>
                  </a:lnTo>
                  <a:lnTo>
                    <a:pt x="600947" y="174828"/>
                  </a:lnTo>
                  <a:lnTo>
                    <a:pt x="632485" y="62141"/>
                  </a:lnTo>
                  <a:close/>
                </a:path>
                <a:path w="974090" h="283845">
                  <a:moveTo>
                    <a:pt x="866114" y="0"/>
                  </a:moveTo>
                  <a:lnTo>
                    <a:pt x="822261" y="0"/>
                  </a:lnTo>
                  <a:lnTo>
                    <a:pt x="874458" y="111467"/>
                  </a:lnTo>
                  <a:lnTo>
                    <a:pt x="817257" y="230441"/>
                  </a:lnTo>
                  <a:lnTo>
                    <a:pt x="860806" y="230441"/>
                  </a:lnTo>
                  <a:lnTo>
                    <a:pt x="895705" y="157518"/>
                  </a:lnTo>
                  <a:lnTo>
                    <a:pt x="939230" y="157518"/>
                  </a:lnTo>
                  <a:lnTo>
                    <a:pt x="917257" y="111163"/>
                  </a:lnTo>
                  <a:lnTo>
                    <a:pt x="939459" y="65024"/>
                  </a:lnTo>
                  <a:lnTo>
                    <a:pt x="896239" y="65024"/>
                  </a:lnTo>
                  <a:lnTo>
                    <a:pt x="866114" y="0"/>
                  </a:lnTo>
                  <a:close/>
                </a:path>
                <a:path w="974090" h="283845">
                  <a:moveTo>
                    <a:pt x="939230" y="157518"/>
                  </a:moveTo>
                  <a:lnTo>
                    <a:pt x="895705" y="157518"/>
                  </a:lnTo>
                  <a:lnTo>
                    <a:pt x="929030" y="230441"/>
                  </a:lnTo>
                  <a:lnTo>
                    <a:pt x="973797" y="230441"/>
                  </a:lnTo>
                  <a:lnTo>
                    <a:pt x="939230" y="157518"/>
                  </a:lnTo>
                  <a:close/>
                </a:path>
                <a:path w="974090" h="283845">
                  <a:moveTo>
                    <a:pt x="970749" y="0"/>
                  </a:moveTo>
                  <a:lnTo>
                    <a:pt x="927582" y="0"/>
                  </a:lnTo>
                  <a:lnTo>
                    <a:pt x="896239" y="65024"/>
                  </a:lnTo>
                  <a:lnTo>
                    <a:pt x="939459" y="65024"/>
                  </a:lnTo>
                  <a:lnTo>
                    <a:pt x="9707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02606" y="4380598"/>
              <a:ext cx="1959419" cy="230441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2930"/>
              </a:lnSpc>
              <a:spcBef>
                <a:spcPts val="200"/>
              </a:spcBef>
              <a:tabLst>
                <a:tab pos="1019175" algn="l"/>
                <a:tab pos="1522730" algn="l"/>
                <a:tab pos="2361565" algn="l"/>
                <a:tab pos="2697480" algn="l"/>
                <a:tab pos="2865120" algn="l"/>
                <a:tab pos="3200400" algn="l"/>
                <a:tab pos="3536315" algn="l"/>
                <a:tab pos="3871595" algn="l"/>
                <a:tab pos="4711065" algn="l"/>
                <a:tab pos="5717540" algn="l"/>
                <a:tab pos="6388735" algn="l"/>
                <a:tab pos="7059930" algn="l"/>
              </a:tabLst>
            </a:pPr>
            <a:r>
              <a:rPr spc="-10" dirty="0"/>
              <a:t>Numerous</a:t>
            </a:r>
            <a:r>
              <a:rPr dirty="0"/>
              <a:t>	</a:t>
            </a:r>
            <a:r>
              <a:rPr spc="360" dirty="0"/>
              <a:t>cities</a:t>
            </a:r>
            <a:r>
              <a:rPr dirty="0"/>
              <a:t>	</a:t>
            </a:r>
            <a:r>
              <a:rPr spc="-20" dirty="0"/>
              <a:t>have</a:t>
            </a:r>
            <a:r>
              <a:rPr dirty="0"/>
              <a:t>	</a:t>
            </a:r>
            <a:r>
              <a:rPr spc="190" dirty="0"/>
              <a:t>successfully</a:t>
            </a:r>
            <a:r>
              <a:rPr dirty="0"/>
              <a:t>	</a:t>
            </a:r>
            <a:r>
              <a:rPr spc="-10" dirty="0"/>
              <a:t>implemented </a:t>
            </a:r>
            <a:r>
              <a:rPr spc="70" dirty="0"/>
              <a:t>smart</a:t>
            </a:r>
            <a:r>
              <a:rPr dirty="0"/>
              <a:t>	</a:t>
            </a:r>
            <a:r>
              <a:rPr spc="210" dirty="0"/>
              <a:t>surveillance</a:t>
            </a:r>
            <a:r>
              <a:rPr dirty="0"/>
              <a:t>	</a:t>
            </a:r>
            <a:r>
              <a:rPr spc="90" dirty="0"/>
              <a:t>systems,</a:t>
            </a:r>
            <a:r>
              <a:rPr dirty="0"/>
              <a:t>	</a:t>
            </a:r>
            <a:r>
              <a:rPr spc="100" dirty="0"/>
              <a:t>demonstrating</a:t>
            </a:r>
            <a:r>
              <a:rPr dirty="0"/>
              <a:t>	</a:t>
            </a:r>
            <a:r>
              <a:rPr spc="340" dirty="0"/>
              <a:t>their </a:t>
            </a:r>
            <a:r>
              <a:rPr spc="195" dirty="0"/>
              <a:t>effectiveness</a:t>
            </a:r>
            <a:r>
              <a:rPr dirty="0"/>
              <a:t>	</a:t>
            </a:r>
            <a:r>
              <a:rPr spc="320" dirty="0"/>
              <a:t>in</a:t>
            </a:r>
            <a:r>
              <a:rPr dirty="0"/>
              <a:t>	</a:t>
            </a:r>
            <a:r>
              <a:rPr spc="95" dirty="0"/>
              <a:t>crime</a:t>
            </a:r>
            <a:r>
              <a:rPr dirty="0"/>
              <a:t>	</a:t>
            </a:r>
            <a:r>
              <a:rPr spc="220" dirty="0"/>
              <a:t>reduction.</a:t>
            </a:r>
            <a:r>
              <a:rPr dirty="0"/>
              <a:t>	</a:t>
            </a:r>
            <a:r>
              <a:rPr spc="60" dirty="0"/>
              <a:t>For</a:t>
            </a:r>
            <a:r>
              <a:rPr dirty="0"/>
              <a:t>	</a:t>
            </a:r>
            <a:r>
              <a:rPr spc="50" dirty="0"/>
              <a:t>example,</a:t>
            </a:r>
          </a:p>
          <a:p>
            <a:pPr marL="1187450">
              <a:lnSpc>
                <a:spcPts val="2810"/>
              </a:lnSpc>
              <a:tabLst>
                <a:tab pos="2697480" algn="l"/>
                <a:tab pos="5214620" algn="l"/>
                <a:tab pos="5718175" algn="l"/>
                <a:tab pos="6725284" algn="l"/>
              </a:tabLst>
            </a:pPr>
            <a:r>
              <a:rPr spc="155" dirty="0"/>
              <a:t>reported</a:t>
            </a:r>
            <a:r>
              <a:rPr dirty="0"/>
              <a:t>	</a:t>
            </a:r>
            <a:r>
              <a:rPr spc="-50" dirty="0"/>
              <a:t>a</a:t>
            </a:r>
            <a:r>
              <a:rPr dirty="0"/>
              <a:t>	</a:t>
            </a:r>
            <a:r>
              <a:rPr spc="320" dirty="0"/>
              <a:t>in</a:t>
            </a:r>
            <a:r>
              <a:rPr dirty="0"/>
              <a:t>	</a:t>
            </a:r>
            <a:r>
              <a:rPr spc="95" dirty="0"/>
              <a:t>crime</a:t>
            </a:r>
            <a:r>
              <a:rPr dirty="0"/>
              <a:t>	</a:t>
            </a:r>
            <a:r>
              <a:rPr spc="200" dirty="0"/>
              <a:t>rates</a:t>
            </a:r>
          </a:p>
          <a:p>
            <a:pPr marL="12700">
              <a:lnSpc>
                <a:spcPts val="2930"/>
              </a:lnSpc>
              <a:tabLst>
                <a:tab pos="1019175" algn="l"/>
                <a:tab pos="2697480" algn="l"/>
                <a:tab pos="3703954" algn="l"/>
                <a:tab pos="6053455" algn="l"/>
              </a:tabLst>
            </a:pPr>
            <a:r>
              <a:rPr spc="320" dirty="0"/>
              <a:t>after</a:t>
            </a:r>
            <a:r>
              <a:rPr dirty="0"/>
              <a:t>	</a:t>
            </a:r>
            <a:r>
              <a:rPr spc="125" dirty="0"/>
              <a:t>deploying</a:t>
            </a:r>
            <a:r>
              <a:rPr dirty="0"/>
              <a:t>	</a:t>
            </a:r>
            <a:r>
              <a:rPr spc="95" dirty="0"/>
              <a:t>these</a:t>
            </a:r>
            <a:r>
              <a:rPr dirty="0"/>
              <a:t>	</a:t>
            </a:r>
            <a:r>
              <a:rPr spc="180" dirty="0"/>
              <a:t>technologies.</a:t>
            </a:r>
            <a:r>
              <a:rPr dirty="0"/>
              <a:t>	</a:t>
            </a:r>
            <a:r>
              <a:rPr spc="110" dirty="0"/>
              <a:t>Analyzing</a:t>
            </a:r>
          </a:p>
          <a:p>
            <a:pPr marL="12700" marR="5080">
              <a:lnSpc>
                <a:spcPts val="2930"/>
              </a:lnSpc>
              <a:spcBef>
                <a:spcPts val="165"/>
              </a:spcBef>
              <a:tabLst>
                <a:tab pos="683260" algn="l"/>
                <a:tab pos="851535" algn="l"/>
                <a:tab pos="1690370" algn="l"/>
                <a:tab pos="1858010" algn="l"/>
                <a:tab pos="3032760" algn="l"/>
                <a:tab pos="3703954" algn="l"/>
                <a:tab pos="5046345" algn="l"/>
                <a:tab pos="6557009" algn="l"/>
              </a:tabLst>
            </a:pPr>
            <a:r>
              <a:rPr spc="-20" dirty="0"/>
              <a:t>such</a:t>
            </a:r>
            <a:r>
              <a:rPr dirty="0"/>
              <a:t>	</a:t>
            </a:r>
            <a:r>
              <a:rPr spc="-20" dirty="0"/>
              <a:t>case</a:t>
            </a:r>
            <a:r>
              <a:rPr dirty="0"/>
              <a:t>	</a:t>
            </a:r>
            <a:r>
              <a:rPr spc="185" dirty="0"/>
              <a:t>studies</a:t>
            </a:r>
            <a:r>
              <a:rPr dirty="0"/>
              <a:t>	</a:t>
            </a:r>
            <a:r>
              <a:rPr spc="-25" dirty="0"/>
              <a:t>can</a:t>
            </a:r>
            <a:r>
              <a:rPr dirty="0"/>
              <a:t>	</a:t>
            </a:r>
            <a:r>
              <a:rPr spc="145" dirty="0"/>
              <a:t>provide</a:t>
            </a:r>
            <a:r>
              <a:rPr dirty="0"/>
              <a:t>	</a:t>
            </a:r>
            <a:r>
              <a:rPr spc="150" dirty="0"/>
              <a:t>valuable</a:t>
            </a:r>
            <a:r>
              <a:rPr dirty="0"/>
              <a:t>	</a:t>
            </a:r>
            <a:r>
              <a:rPr spc="254" dirty="0"/>
              <a:t>insights </a:t>
            </a:r>
            <a:r>
              <a:rPr spc="335" dirty="0"/>
              <a:t>for</a:t>
            </a:r>
            <a:r>
              <a:rPr dirty="0"/>
              <a:t>	</a:t>
            </a:r>
            <a:r>
              <a:rPr spc="254" dirty="0"/>
              <a:t>future</a:t>
            </a:r>
            <a:r>
              <a:rPr dirty="0"/>
              <a:t>	</a:t>
            </a:r>
            <a:r>
              <a:rPr spc="135" dirty="0"/>
              <a:t>implementations.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220350" y="1894510"/>
            <a:ext cx="7454265" cy="7736840"/>
            <a:chOff x="220350" y="1894510"/>
            <a:chExt cx="7454265" cy="773684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8554" y="1894510"/>
              <a:ext cx="6496048" cy="649604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29711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4407719" y="0"/>
                  </a:moveTo>
                  <a:lnTo>
                    <a:pt x="0" y="0"/>
                  </a:lnTo>
                  <a:lnTo>
                    <a:pt x="0" y="2464475"/>
                  </a:lnTo>
                  <a:lnTo>
                    <a:pt x="2203862" y="2464475"/>
                  </a:lnTo>
                  <a:lnTo>
                    <a:pt x="4407719" y="2464475"/>
                  </a:lnTo>
                  <a:lnTo>
                    <a:pt x="440771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29709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2203851" y="2464475"/>
                  </a:moveTo>
                  <a:lnTo>
                    <a:pt x="0" y="2464475"/>
                  </a:lnTo>
                  <a:lnTo>
                    <a:pt x="0" y="0"/>
                  </a:lnTo>
                  <a:lnTo>
                    <a:pt x="4407707" y="0"/>
                  </a:lnTo>
                  <a:lnTo>
                    <a:pt x="4407707" y="2464475"/>
                  </a:lnTo>
                  <a:lnTo>
                    <a:pt x="2203851" y="2464475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29711" y="7157480"/>
              <a:ext cx="4408170" cy="742315"/>
            </a:xfrm>
            <a:custGeom>
              <a:avLst/>
              <a:gdLst/>
              <a:ahLst/>
              <a:cxnLst/>
              <a:rect l="l" t="t" r="r" b="b"/>
              <a:pathLst>
                <a:path w="4408170" h="742315">
                  <a:moveTo>
                    <a:pt x="2203858" y="742233"/>
                  </a:moveTo>
                  <a:lnTo>
                    <a:pt x="0" y="742233"/>
                  </a:lnTo>
                  <a:lnTo>
                    <a:pt x="0" y="0"/>
                  </a:lnTo>
                  <a:lnTo>
                    <a:pt x="4407713" y="0"/>
                  </a:lnTo>
                  <a:lnTo>
                    <a:pt x="4407713" y="742233"/>
                  </a:lnTo>
                  <a:lnTo>
                    <a:pt x="2203858" y="742233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12620" y="7382835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60" h="225425">
                  <a:moveTo>
                    <a:pt x="723" y="0"/>
                  </a:moveTo>
                  <a:lnTo>
                    <a:pt x="225964" y="225367"/>
                  </a:lnTo>
                </a:path>
                <a:path w="226060" h="225425">
                  <a:moveTo>
                    <a:pt x="225240" y="0"/>
                  </a:moveTo>
                  <a:lnTo>
                    <a:pt x="0" y="225367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041840" y="7494448"/>
              <a:ext cx="320040" cy="20320"/>
            </a:xfrm>
            <a:custGeom>
              <a:avLst/>
              <a:gdLst/>
              <a:ahLst/>
              <a:cxnLst/>
              <a:rect l="l" t="t" r="r" b="b"/>
              <a:pathLst>
                <a:path w="320039" h="20320">
                  <a:moveTo>
                    <a:pt x="319760" y="1435"/>
                  </a:moveTo>
                  <a:lnTo>
                    <a:pt x="88" y="0"/>
                  </a:lnTo>
                  <a:lnTo>
                    <a:pt x="0" y="18719"/>
                  </a:lnTo>
                  <a:lnTo>
                    <a:pt x="319684" y="20154"/>
                  </a:lnTo>
                  <a:lnTo>
                    <a:pt x="319760" y="1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625227" y="7382827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89" h="224790">
                  <a:moveTo>
                    <a:pt x="112306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12" y="0"/>
                  </a:lnTo>
                  <a:lnTo>
                    <a:pt x="224612" y="224612"/>
                  </a:lnTo>
                  <a:lnTo>
                    <a:pt x="112306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712" y="7158198"/>
              <a:ext cx="4408435" cy="246518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592" y="8284464"/>
              <a:ext cx="890016" cy="94792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583" y="8284464"/>
              <a:ext cx="652272" cy="94792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7000" y="8284464"/>
              <a:ext cx="777239" cy="94792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72256" y="8284464"/>
              <a:ext cx="612648" cy="947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21836" y="1064711"/>
            <a:ext cx="15442565" cy="8155940"/>
            <a:chOff x="1421836" y="1064711"/>
            <a:chExt cx="15442565" cy="8155940"/>
          </a:xfrm>
        </p:grpSpPr>
        <p:sp>
          <p:nvSpPr>
            <p:cNvPr id="3" name="object 3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4"/>
                  </a:moveTo>
                  <a:lnTo>
                    <a:pt x="0" y="8136604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4"/>
                  </a:lnTo>
                  <a:lnTo>
                    <a:pt x="7711936" y="813660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259545" y="1411211"/>
              <a:ext cx="320040" cy="20320"/>
            </a:xfrm>
            <a:custGeom>
              <a:avLst/>
              <a:gdLst/>
              <a:ahLst/>
              <a:cxnLst/>
              <a:rect l="l" t="t" r="r" b="b"/>
              <a:pathLst>
                <a:path w="320040" h="20319">
                  <a:moveTo>
                    <a:pt x="319786" y="1435"/>
                  </a:moveTo>
                  <a:lnTo>
                    <a:pt x="127" y="0"/>
                  </a:lnTo>
                  <a:lnTo>
                    <a:pt x="0" y="18719"/>
                  </a:lnTo>
                  <a:lnTo>
                    <a:pt x="319659" y="20167"/>
                  </a:lnTo>
                  <a:lnTo>
                    <a:pt x="319786" y="1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40115" y="2143862"/>
            <a:ext cx="5426075" cy="1625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092200" algn="l"/>
                <a:tab pos="2532380" algn="l"/>
              </a:tabLst>
            </a:pPr>
            <a:r>
              <a:rPr sz="5250" spc="265" dirty="0"/>
              <a:t>Future</a:t>
            </a:r>
            <a:r>
              <a:rPr sz="5250" dirty="0"/>
              <a:t>	</a:t>
            </a:r>
            <a:r>
              <a:rPr sz="5250" spc="70" dirty="0"/>
              <a:t>Trends </a:t>
            </a:r>
            <a:r>
              <a:rPr sz="5250" spc="735" dirty="0"/>
              <a:t>in</a:t>
            </a:r>
            <a:r>
              <a:rPr sz="5250" dirty="0"/>
              <a:t>	</a:t>
            </a:r>
            <a:r>
              <a:rPr sz="5250" spc="420" dirty="0"/>
              <a:t>Surveillance</a:t>
            </a:r>
            <a:endParaRPr sz="5250"/>
          </a:p>
        </p:txBody>
      </p:sp>
      <p:sp>
        <p:nvSpPr>
          <p:cNvPr id="9" name="object 9"/>
          <p:cNvSpPr/>
          <p:nvPr/>
        </p:nvSpPr>
        <p:spPr>
          <a:xfrm>
            <a:off x="3425964" y="4655820"/>
            <a:ext cx="3731895" cy="335280"/>
          </a:xfrm>
          <a:custGeom>
            <a:avLst/>
            <a:gdLst/>
            <a:ahLst/>
            <a:cxnLst/>
            <a:rect l="l" t="t" r="r" b="b"/>
            <a:pathLst>
              <a:path w="3731895" h="335279">
                <a:moveTo>
                  <a:pt x="54762" y="270040"/>
                </a:moveTo>
                <a:lnTo>
                  <a:pt x="52578" y="264160"/>
                </a:lnTo>
                <a:lnTo>
                  <a:pt x="48183" y="260108"/>
                </a:lnTo>
                <a:lnTo>
                  <a:pt x="43840" y="256044"/>
                </a:lnTo>
                <a:lnTo>
                  <a:pt x="37693" y="254000"/>
                </a:lnTo>
                <a:lnTo>
                  <a:pt x="22923" y="254000"/>
                </a:lnTo>
                <a:lnTo>
                  <a:pt x="21844" y="253707"/>
                </a:lnTo>
                <a:lnTo>
                  <a:pt x="20396" y="252514"/>
                </a:lnTo>
                <a:lnTo>
                  <a:pt x="20040" y="251536"/>
                </a:lnTo>
                <a:lnTo>
                  <a:pt x="20040" y="243230"/>
                </a:lnTo>
                <a:lnTo>
                  <a:pt x="20459" y="242277"/>
                </a:lnTo>
                <a:lnTo>
                  <a:pt x="22186" y="240957"/>
                </a:lnTo>
                <a:lnTo>
                  <a:pt x="23583" y="240626"/>
                </a:lnTo>
                <a:lnTo>
                  <a:pt x="51587" y="240626"/>
                </a:lnTo>
                <a:lnTo>
                  <a:pt x="51587" y="222173"/>
                </a:lnTo>
                <a:lnTo>
                  <a:pt x="18516" y="222173"/>
                </a:lnTo>
                <a:lnTo>
                  <a:pt x="11861" y="224015"/>
                </a:lnTo>
                <a:lnTo>
                  <a:pt x="7124" y="227711"/>
                </a:lnTo>
                <a:lnTo>
                  <a:pt x="2374" y="231368"/>
                </a:lnTo>
                <a:lnTo>
                  <a:pt x="0" y="237274"/>
                </a:lnTo>
                <a:lnTo>
                  <a:pt x="0" y="257962"/>
                </a:lnTo>
                <a:lnTo>
                  <a:pt x="2171" y="263855"/>
                </a:lnTo>
                <a:lnTo>
                  <a:pt x="10833" y="271513"/>
                </a:lnTo>
                <a:lnTo>
                  <a:pt x="17119" y="273418"/>
                </a:lnTo>
                <a:lnTo>
                  <a:pt x="33515" y="273418"/>
                </a:lnTo>
                <a:lnTo>
                  <a:pt x="34696" y="274701"/>
                </a:lnTo>
                <a:lnTo>
                  <a:pt x="34696" y="286956"/>
                </a:lnTo>
                <a:lnTo>
                  <a:pt x="34315" y="287934"/>
                </a:lnTo>
                <a:lnTo>
                  <a:pt x="32766" y="289191"/>
                </a:lnTo>
                <a:lnTo>
                  <a:pt x="31343" y="289509"/>
                </a:lnTo>
                <a:lnTo>
                  <a:pt x="812" y="289509"/>
                </a:lnTo>
                <a:lnTo>
                  <a:pt x="812" y="307949"/>
                </a:lnTo>
                <a:lnTo>
                  <a:pt x="36182" y="307949"/>
                </a:lnTo>
                <a:lnTo>
                  <a:pt x="42799" y="306031"/>
                </a:lnTo>
                <a:lnTo>
                  <a:pt x="52362" y="298348"/>
                </a:lnTo>
                <a:lnTo>
                  <a:pt x="54762" y="292569"/>
                </a:lnTo>
                <a:lnTo>
                  <a:pt x="54762" y="270040"/>
                </a:lnTo>
                <a:close/>
              </a:path>
              <a:path w="3731895" h="335279">
                <a:moveTo>
                  <a:pt x="143916" y="255435"/>
                </a:moveTo>
                <a:lnTo>
                  <a:pt x="143802" y="240817"/>
                </a:lnTo>
                <a:lnTo>
                  <a:pt x="143738" y="240626"/>
                </a:lnTo>
                <a:lnTo>
                  <a:pt x="141668" y="234289"/>
                </a:lnTo>
                <a:lnTo>
                  <a:pt x="132727" y="224599"/>
                </a:lnTo>
                <a:lnTo>
                  <a:pt x="126263" y="222173"/>
                </a:lnTo>
                <a:lnTo>
                  <a:pt x="124180" y="222173"/>
                </a:lnTo>
                <a:lnTo>
                  <a:pt x="124180" y="244995"/>
                </a:lnTo>
                <a:lnTo>
                  <a:pt x="124180" y="255435"/>
                </a:lnTo>
                <a:lnTo>
                  <a:pt x="101752" y="255435"/>
                </a:lnTo>
                <a:lnTo>
                  <a:pt x="101765" y="244995"/>
                </a:lnTo>
                <a:lnTo>
                  <a:pt x="102222" y="243268"/>
                </a:lnTo>
                <a:lnTo>
                  <a:pt x="104076" y="241160"/>
                </a:lnTo>
                <a:lnTo>
                  <a:pt x="105956" y="240626"/>
                </a:lnTo>
                <a:lnTo>
                  <a:pt x="119786" y="240626"/>
                </a:lnTo>
                <a:lnTo>
                  <a:pt x="121285" y="241198"/>
                </a:lnTo>
                <a:lnTo>
                  <a:pt x="123609" y="243497"/>
                </a:lnTo>
                <a:lnTo>
                  <a:pt x="124180" y="244995"/>
                </a:lnTo>
                <a:lnTo>
                  <a:pt x="124180" y="222173"/>
                </a:lnTo>
                <a:lnTo>
                  <a:pt x="100368" y="222173"/>
                </a:lnTo>
                <a:lnTo>
                  <a:pt x="93091" y="224459"/>
                </a:lnTo>
                <a:lnTo>
                  <a:pt x="83997" y="233553"/>
                </a:lnTo>
                <a:lnTo>
                  <a:pt x="81775" y="240626"/>
                </a:lnTo>
                <a:lnTo>
                  <a:pt x="81800" y="289509"/>
                </a:lnTo>
                <a:lnTo>
                  <a:pt x="84226" y="296519"/>
                </a:lnTo>
                <a:lnTo>
                  <a:pt x="94234" y="305676"/>
                </a:lnTo>
                <a:lnTo>
                  <a:pt x="101803" y="307949"/>
                </a:lnTo>
                <a:lnTo>
                  <a:pt x="138849" y="307949"/>
                </a:lnTo>
                <a:lnTo>
                  <a:pt x="138849" y="289509"/>
                </a:lnTo>
                <a:lnTo>
                  <a:pt x="107276" y="289509"/>
                </a:lnTo>
                <a:lnTo>
                  <a:pt x="105067" y="288912"/>
                </a:lnTo>
                <a:lnTo>
                  <a:pt x="102412" y="286537"/>
                </a:lnTo>
                <a:lnTo>
                  <a:pt x="101752" y="284797"/>
                </a:lnTo>
                <a:lnTo>
                  <a:pt x="101752" y="273875"/>
                </a:lnTo>
                <a:lnTo>
                  <a:pt x="143916" y="273875"/>
                </a:lnTo>
                <a:lnTo>
                  <a:pt x="143916" y="255435"/>
                </a:lnTo>
                <a:close/>
              </a:path>
              <a:path w="3731895" h="335279">
                <a:moveTo>
                  <a:pt x="230657" y="307949"/>
                </a:moveTo>
                <a:lnTo>
                  <a:pt x="230530" y="240626"/>
                </a:lnTo>
                <a:lnTo>
                  <a:pt x="228244" y="233781"/>
                </a:lnTo>
                <a:lnTo>
                  <a:pt x="219595" y="225463"/>
                </a:lnTo>
                <a:lnTo>
                  <a:pt x="218605" y="224497"/>
                </a:lnTo>
                <a:lnTo>
                  <a:pt x="211480" y="222173"/>
                </a:lnTo>
                <a:lnTo>
                  <a:pt x="188836" y="222173"/>
                </a:lnTo>
                <a:lnTo>
                  <a:pt x="185229" y="223278"/>
                </a:lnTo>
                <a:lnTo>
                  <a:pt x="183946" y="225463"/>
                </a:lnTo>
                <a:lnTo>
                  <a:pt x="185369" y="222173"/>
                </a:lnTo>
                <a:lnTo>
                  <a:pt x="166116" y="222173"/>
                </a:lnTo>
                <a:lnTo>
                  <a:pt x="166116" y="307949"/>
                </a:lnTo>
                <a:lnTo>
                  <a:pt x="186182" y="307949"/>
                </a:lnTo>
                <a:lnTo>
                  <a:pt x="186182" y="244805"/>
                </a:lnTo>
                <a:lnTo>
                  <a:pt x="186728" y="243586"/>
                </a:lnTo>
                <a:lnTo>
                  <a:pt x="188887" y="241223"/>
                </a:lnTo>
                <a:lnTo>
                  <a:pt x="190690" y="240626"/>
                </a:lnTo>
                <a:lnTo>
                  <a:pt x="205892" y="240626"/>
                </a:lnTo>
                <a:lnTo>
                  <a:pt x="207619" y="241223"/>
                </a:lnTo>
                <a:lnTo>
                  <a:pt x="210019" y="243649"/>
                </a:lnTo>
                <a:lnTo>
                  <a:pt x="210629" y="245376"/>
                </a:lnTo>
                <a:lnTo>
                  <a:pt x="210629" y="307949"/>
                </a:lnTo>
                <a:lnTo>
                  <a:pt x="230657" y="307949"/>
                </a:lnTo>
                <a:close/>
              </a:path>
              <a:path w="3731895" h="335279">
                <a:moveTo>
                  <a:pt x="311302" y="270040"/>
                </a:moveTo>
                <a:lnTo>
                  <a:pt x="309105" y="264160"/>
                </a:lnTo>
                <a:lnTo>
                  <a:pt x="300367" y="256044"/>
                </a:lnTo>
                <a:lnTo>
                  <a:pt x="294220" y="254000"/>
                </a:lnTo>
                <a:lnTo>
                  <a:pt x="279463" y="254000"/>
                </a:lnTo>
                <a:lnTo>
                  <a:pt x="278371" y="253707"/>
                </a:lnTo>
                <a:lnTo>
                  <a:pt x="276923" y="252514"/>
                </a:lnTo>
                <a:lnTo>
                  <a:pt x="276567" y="251536"/>
                </a:lnTo>
                <a:lnTo>
                  <a:pt x="276567" y="243230"/>
                </a:lnTo>
                <a:lnTo>
                  <a:pt x="276987" y="242277"/>
                </a:lnTo>
                <a:lnTo>
                  <a:pt x="278726" y="240957"/>
                </a:lnTo>
                <a:lnTo>
                  <a:pt x="280111" y="240626"/>
                </a:lnTo>
                <a:lnTo>
                  <a:pt x="308127" y="240626"/>
                </a:lnTo>
                <a:lnTo>
                  <a:pt x="308127" y="222173"/>
                </a:lnTo>
                <a:lnTo>
                  <a:pt x="275043" y="222173"/>
                </a:lnTo>
                <a:lnTo>
                  <a:pt x="268401" y="224015"/>
                </a:lnTo>
                <a:lnTo>
                  <a:pt x="258914" y="231368"/>
                </a:lnTo>
                <a:lnTo>
                  <a:pt x="256540" y="237274"/>
                </a:lnTo>
                <a:lnTo>
                  <a:pt x="256540" y="257962"/>
                </a:lnTo>
                <a:lnTo>
                  <a:pt x="258699" y="263855"/>
                </a:lnTo>
                <a:lnTo>
                  <a:pt x="267360" y="271513"/>
                </a:lnTo>
                <a:lnTo>
                  <a:pt x="273646" y="273418"/>
                </a:lnTo>
                <a:lnTo>
                  <a:pt x="290055" y="273418"/>
                </a:lnTo>
                <a:lnTo>
                  <a:pt x="291223" y="274701"/>
                </a:lnTo>
                <a:lnTo>
                  <a:pt x="291223" y="286956"/>
                </a:lnTo>
                <a:lnTo>
                  <a:pt x="290842" y="287934"/>
                </a:lnTo>
                <a:lnTo>
                  <a:pt x="289293" y="289191"/>
                </a:lnTo>
                <a:lnTo>
                  <a:pt x="287870" y="289509"/>
                </a:lnTo>
                <a:lnTo>
                  <a:pt x="257352" y="289509"/>
                </a:lnTo>
                <a:lnTo>
                  <a:pt x="257352" y="307949"/>
                </a:lnTo>
                <a:lnTo>
                  <a:pt x="292709" y="307949"/>
                </a:lnTo>
                <a:lnTo>
                  <a:pt x="299326" y="306031"/>
                </a:lnTo>
                <a:lnTo>
                  <a:pt x="308902" y="298348"/>
                </a:lnTo>
                <a:lnTo>
                  <a:pt x="311302" y="292569"/>
                </a:lnTo>
                <a:lnTo>
                  <a:pt x="311302" y="270040"/>
                </a:lnTo>
                <a:close/>
              </a:path>
              <a:path w="3731895" h="335279">
                <a:moveTo>
                  <a:pt x="402056" y="240626"/>
                </a:moveTo>
                <a:lnTo>
                  <a:pt x="399656" y="233756"/>
                </a:lnTo>
                <a:lnTo>
                  <a:pt x="389547" y="224497"/>
                </a:lnTo>
                <a:lnTo>
                  <a:pt x="382155" y="222224"/>
                </a:lnTo>
                <a:lnTo>
                  <a:pt x="382155" y="245325"/>
                </a:lnTo>
                <a:lnTo>
                  <a:pt x="382155" y="284797"/>
                </a:lnTo>
                <a:lnTo>
                  <a:pt x="381482" y="286537"/>
                </a:lnTo>
                <a:lnTo>
                  <a:pt x="378828" y="288912"/>
                </a:lnTo>
                <a:lnTo>
                  <a:pt x="376618" y="289509"/>
                </a:lnTo>
                <a:lnTo>
                  <a:pt x="362064" y="289509"/>
                </a:lnTo>
                <a:lnTo>
                  <a:pt x="359854" y="288912"/>
                </a:lnTo>
                <a:lnTo>
                  <a:pt x="358521" y="287731"/>
                </a:lnTo>
                <a:lnTo>
                  <a:pt x="357212" y="286537"/>
                </a:lnTo>
                <a:lnTo>
                  <a:pt x="356552" y="284797"/>
                </a:lnTo>
                <a:lnTo>
                  <a:pt x="356552" y="245325"/>
                </a:lnTo>
                <a:lnTo>
                  <a:pt x="357212" y="243586"/>
                </a:lnTo>
                <a:lnTo>
                  <a:pt x="359854" y="241223"/>
                </a:lnTo>
                <a:lnTo>
                  <a:pt x="362064" y="240626"/>
                </a:lnTo>
                <a:lnTo>
                  <a:pt x="376618" y="240626"/>
                </a:lnTo>
                <a:lnTo>
                  <a:pt x="378828" y="241223"/>
                </a:lnTo>
                <a:lnTo>
                  <a:pt x="381482" y="243586"/>
                </a:lnTo>
                <a:lnTo>
                  <a:pt x="382155" y="245325"/>
                </a:lnTo>
                <a:lnTo>
                  <a:pt x="382155" y="222224"/>
                </a:lnTo>
                <a:lnTo>
                  <a:pt x="381990" y="222173"/>
                </a:lnTo>
                <a:lnTo>
                  <a:pt x="356692" y="222173"/>
                </a:lnTo>
                <a:lnTo>
                  <a:pt x="349148" y="224497"/>
                </a:lnTo>
                <a:lnTo>
                  <a:pt x="339039" y="233756"/>
                </a:lnTo>
                <a:lnTo>
                  <a:pt x="336638" y="240626"/>
                </a:lnTo>
                <a:lnTo>
                  <a:pt x="336638" y="289509"/>
                </a:lnTo>
                <a:lnTo>
                  <a:pt x="339039" y="296392"/>
                </a:lnTo>
                <a:lnTo>
                  <a:pt x="349148" y="305650"/>
                </a:lnTo>
                <a:lnTo>
                  <a:pt x="356692" y="307949"/>
                </a:lnTo>
                <a:lnTo>
                  <a:pt x="381990" y="307949"/>
                </a:lnTo>
                <a:lnTo>
                  <a:pt x="389547" y="305650"/>
                </a:lnTo>
                <a:lnTo>
                  <a:pt x="399656" y="296392"/>
                </a:lnTo>
                <a:lnTo>
                  <a:pt x="402056" y="289509"/>
                </a:lnTo>
                <a:lnTo>
                  <a:pt x="402056" y="240626"/>
                </a:lnTo>
                <a:close/>
              </a:path>
              <a:path w="3731895" h="335279">
                <a:moveTo>
                  <a:pt x="484530" y="222173"/>
                </a:moveTo>
                <a:lnTo>
                  <a:pt x="459168" y="222173"/>
                </a:lnTo>
                <a:lnTo>
                  <a:pt x="455612" y="223278"/>
                </a:lnTo>
                <a:lnTo>
                  <a:pt x="454240" y="225463"/>
                </a:lnTo>
                <a:lnTo>
                  <a:pt x="455523" y="222173"/>
                </a:lnTo>
                <a:lnTo>
                  <a:pt x="424738" y="222173"/>
                </a:lnTo>
                <a:lnTo>
                  <a:pt x="424738" y="240626"/>
                </a:lnTo>
                <a:lnTo>
                  <a:pt x="436295" y="240626"/>
                </a:lnTo>
                <a:lnTo>
                  <a:pt x="436295" y="289509"/>
                </a:lnTo>
                <a:lnTo>
                  <a:pt x="424738" y="289509"/>
                </a:lnTo>
                <a:lnTo>
                  <a:pt x="424738" y="307949"/>
                </a:lnTo>
                <a:lnTo>
                  <a:pt x="473583" y="307949"/>
                </a:lnTo>
                <a:lnTo>
                  <a:pt x="473583" y="289509"/>
                </a:lnTo>
                <a:lnTo>
                  <a:pt x="456336" y="289509"/>
                </a:lnTo>
                <a:lnTo>
                  <a:pt x="456399" y="246583"/>
                </a:lnTo>
                <a:lnTo>
                  <a:pt x="457009" y="245110"/>
                </a:lnTo>
                <a:lnTo>
                  <a:pt x="459308" y="242176"/>
                </a:lnTo>
                <a:lnTo>
                  <a:pt x="461035" y="241439"/>
                </a:lnTo>
                <a:lnTo>
                  <a:pt x="484530" y="241439"/>
                </a:lnTo>
                <a:lnTo>
                  <a:pt x="484530" y="225463"/>
                </a:lnTo>
                <a:lnTo>
                  <a:pt x="484530" y="222173"/>
                </a:lnTo>
                <a:close/>
              </a:path>
              <a:path w="3731895" h="335279">
                <a:moveTo>
                  <a:pt x="655078" y="222173"/>
                </a:moveTo>
                <a:lnTo>
                  <a:pt x="631952" y="222173"/>
                </a:lnTo>
                <a:lnTo>
                  <a:pt x="631952" y="203149"/>
                </a:lnTo>
                <a:lnTo>
                  <a:pt x="611886" y="203149"/>
                </a:lnTo>
                <a:lnTo>
                  <a:pt x="611886" y="222173"/>
                </a:lnTo>
                <a:lnTo>
                  <a:pt x="596836" y="222173"/>
                </a:lnTo>
                <a:lnTo>
                  <a:pt x="596836" y="240626"/>
                </a:lnTo>
                <a:lnTo>
                  <a:pt x="611886" y="240626"/>
                </a:lnTo>
                <a:lnTo>
                  <a:pt x="611886" y="292138"/>
                </a:lnTo>
                <a:lnTo>
                  <a:pt x="613600" y="297484"/>
                </a:lnTo>
                <a:lnTo>
                  <a:pt x="617029" y="301688"/>
                </a:lnTo>
                <a:lnTo>
                  <a:pt x="620483" y="305866"/>
                </a:lnTo>
                <a:lnTo>
                  <a:pt x="625398" y="307949"/>
                </a:lnTo>
                <a:lnTo>
                  <a:pt x="655078" y="307949"/>
                </a:lnTo>
                <a:lnTo>
                  <a:pt x="655078" y="289509"/>
                </a:lnTo>
                <a:lnTo>
                  <a:pt x="634136" y="289509"/>
                </a:lnTo>
                <a:lnTo>
                  <a:pt x="633069" y="289318"/>
                </a:lnTo>
                <a:lnTo>
                  <a:pt x="632612" y="288963"/>
                </a:lnTo>
                <a:lnTo>
                  <a:pt x="632167" y="288569"/>
                </a:lnTo>
                <a:lnTo>
                  <a:pt x="631952" y="287731"/>
                </a:lnTo>
                <a:lnTo>
                  <a:pt x="631952" y="240626"/>
                </a:lnTo>
                <a:lnTo>
                  <a:pt x="655078" y="240626"/>
                </a:lnTo>
                <a:lnTo>
                  <a:pt x="655078" y="222173"/>
                </a:lnTo>
                <a:close/>
              </a:path>
              <a:path w="3731895" h="335279">
                <a:moveTo>
                  <a:pt x="742480" y="255435"/>
                </a:moveTo>
                <a:lnTo>
                  <a:pt x="742365" y="240817"/>
                </a:lnTo>
                <a:lnTo>
                  <a:pt x="742302" y="240626"/>
                </a:lnTo>
                <a:lnTo>
                  <a:pt x="740244" y="234289"/>
                </a:lnTo>
                <a:lnTo>
                  <a:pt x="731291" y="224599"/>
                </a:lnTo>
                <a:lnTo>
                  <a:pt x="724839" y="222173"/>
                </a:lnTo>
                <a:lnTo>
                  <a:pt x="722757" y="222173"/>
                </a:lnTo>
                <a:lnTo>
                  <a:pt x="722757" y="244995"/>
                </a:lnTo>
                <a:lnTo>
                  <a:pt x="722757" y="255435"/>
                </a:lnTo>
                <a:lnTo>
                  <a:pt x="700328" y="255435"/>
                </a:lnTo>
                <a:lnTo>
                  <a:pt x="700341" y="244995"/>
                </a:lnTo>
                <a:lnTo>
                  <a:pt x="700798" y="243268"/>
                </a:lnTo>
                <a:lnTo>
                  <a:pt x="702652" y="241160"/>
                </a:lnTo>
                <a:lnTo>
                  <a:pt x="704519" y="240626"/>
                </a:lnTo>
                <a:lnTo>
                  <a:pt x="718362" y="240626"/>
                </a:lnTo>
                <a:lnTo>
                  <a:pt x="719861" y="241198"/>
                </a:lnTo>
                <a:lnTo>
                  <a:pt x="721017" y="242366"/>
                </a:lnTo>
                <a:lnTo>
                  <a:pt x="722185" y="243497"/>
                </a:lnTo>
                <a:lnTo>
                  <a:pt x="722757" y="244995"/>
                </a:lnTo>
                <a:lnTo>
                  <a:pt x="722757" y="222173"/>
                </a:lnTo>
                <a:lnTo>
                  <a:pt x="698944" y="222173"/>
                </a:lnTo>
                <a:lnTo>
                  <a:pt x="691667" y="224459"/>
                </a:lnTo>
                <a:lnTo>
                  <a:pt x="682574" y="233553"/>
                </a:lnTo>
                <a:lnTo>
                  <a:pt x="680351" y="240626"/>
                </a:lnTo>
                <a:lnTo>
                  <a:pt x="680377" y="289509"/>
                </a:lnTo>
                <a:lnTo>
                  <a:pt x="682802" y="296519"/>
                </a:lnTo>
                <a:lnTo>
                  <a:pt x="692810" y="305676"/>
                </a:lnTo>
                <a:lnTo>
                  <a:pt x="700366" y="307949"/>
                </a:lnTo>
                <a:lnTo>
                  <a:pt x="737412" y="307949"/>
                </a:lnTo>
                <a:lnTo>
                  <a:pt x="737412" y="289509"/>
                </a:lnTo>
                <a:lnTo>
                  <a:pt x="705840" y="289509"/>
                </a:lnTo>
                <a:lnTo>
                  <a:pt x="703643" y="288912"/>
                </a:lnTo>
                <a:lnTo>
                  <a:pt x="700989" y="286537"/>
                </a:lnTo>
                <a:lnTo>
                  <a:pt x="700328" y="284797"/>
                </a:lnTo>
                <a:lnTo>
                  <a:pt x="700328" y="273875"/>
                </a:lnTo>
                <a:lnTo>
                  <a:pt x="742480" y="273875"/>
                </a:lnTo>
                <a:lnTo>
                  <a:pt x="742480" y="255435"/>
                </a:lnTo>
                <a:close/>
              </a:path>
              <a:path w="3731895" h="335279">
                <a:moveTo>
                  <a:pt x="823861" y="222173"/>
                </a:moveTo>
                <a:lnTo>
                  <a:pt x="790092" y="222173"/>
                </a:lnTo>
                <a:lnTo>
                  <a:pt x="782548" y="224497"/>
                </a:lnTo>
                <a:lnTo>
                  <a:pt x="772464" y="233756"/>
                </a:lnTo>
                <a:lnTo>
                  <a:pt x="770064" y="240626"/>
                </a:lnTo>
                <a:lnTo>
                  <a:pt x="770026" y="289509"/>
                </a:lnTo>
                <a:lnTo>
                  <a:pt x="772439" y="296519"/>
                </a:lnTo>
                <a:lnTo>
                  <a:pt x="782408" y="305676"/>
                </a:lnTo>
                <a:lnTo>
                  <a:pt x="789990" y="307949"/>
                </a:lnTo>
                <a:lnTo>
                  <a:pt x="823861" y="307949"/>
                </a:lnTo>
                <a:lnTo>
                  <a:pt x="823861" y="289509"/>
                </a:lnTo>
                <a:lnTo>
                  <a:pt x="795489" y="289509"/>
                </a:lnTo>
                <a:lnTo>
                  <a:pt x="793292" y="288912"/>
                </a:lnTo>
                <a:lnTo>
                  <a:pt x="790638" y="286537"/>
                </a:lnTo>
                <a:lnTo>
                  <a:pt x="789978" y="284797"/>
                </a:lnTo>
                <a:lnTo>
                  <a:pt x="789978" y="245325"/>
                </a:lnTo>
                <a:lnTo>
                  <a:pt x="790638" y="243586"/>
                </a:lnTo>
                <a:lnTo>
                  <a:pt x="793292" y="241223"/>
                </a:lnTo>
                <a:lnTo>
                  <a:pt x="795489" y="240626"/>
                </a:lnTo>
                <a:lnTo>
                  <a:pt x="823861" y="240626"/>
                </a:lnTo>
                <a:lnTo>
                  <a:pt x="823861" y="222173"/>
                </a:lnTo>
                <a:close/>
              </a:path>
              <a:path w="3731895" h="335279">
                <a:moveTo>
                  <a:pt x="914742" y="307949"/>
                </a:moveTo>
                <a:lnTo>
                  <a:pt x="914615" y="240626"/>
                </a:lnTo>
                <a:lnTo>
                  <a:pt x="912329" y="233781"/>
                </a:lnTo>
                <a:lnTo>
                  <a:pt x="902690" y="224497"/>
                </a:lnTo>
                <a:lnTo>
                  <a:pt x="897940" y="222948"/>
                </a:lnTo>
                <a:lnTo>
                  <a:pt x="895565" y="222173"/>
                </a:lnTo>
                <a:lnTo>
                  <a:pt x="873417" y="222173"/>
                </a:lnTo>
                <a:lnTo>
                  <a:pt x="870458" y="222440"/>
                </a:lnTo>
                <a:lnTo>
                  <a:pt x="870000" y="222948"/>
                </a:lnTo>
                <a:lnTo>
                  <a:pt x="870267" y="190500"/>
                </a:lnTo>
                <a:lnTo>
                  <a:pt x="850201" y="190500"/>
                </a:lnTo>
                <a:lnTo>
                  <a:pt x="850201" y="307949"/>
                </a:lnTo>
                <a:lnTo>
                  <a:pt x="870267" y="307949"/>
                </a:lnTo>
                <a:lnTo>
                  <a:pt x="870318" y="244513"/>
                </a:lnTo>
                <a:lnTo>
                  <a:pt x="870889" y="243395"/>
                </a:lnTo>
                <a:lnTo>
                  <a:pt x="873048" y="241173"/>
                </a:lnTo>
                <a:lnTo>
                  <a:pt x="874826" y="240626"/>
                </a:lnTo>
                <a:lnTo>
                  <a:pt x="889977" y="240626"/>
                </a:lnTo>
                <a:lnTo>
                  <a:pt x="891705" y="241223"/>
                </a:lnTo>
                <a:lnTo>
                  <a:pt x="894105" y="243649"/>
                </a:lnTo>
                <a:lnTo>
                  <a:pt x="894715" y="245376"/>
                </a:lnTo>
                <a:lnTo>
                  <a:pt x="894715" y="307949"/>
                </a:lnTo>
                <a:lnTo>
                  <a:pt x="914742" y="307949"/>
                </a:lnTo>
                <a:close/>
              </a:path>
              <a:path w="3731895" h="335279">
                <a:moveTo>
                  <a:pt x="1000252" y="307949"/>
                </a:moveTo>
                <a:lnTo>
                  <a:pt x="1000125" y="240626"/>
                </a:lnTo>
                <a:lnTo>
                  <a:pt x="997839" y="233781"/>
                </a:lnTo>
                <a:lnTo>
                  <a:pt x="989190" y="225463"/>
                </a:lnTo>
                <a:lnTo>
                  <a:pt x="988199" y="224497"/>
                </a:lnTo>
                <a:lnTo>
                  <a:pt x="981075" y="222173"/>
                </a:lnTo>
                <a:lnTo>
                  <a:pt x="958430" y="222173"/>
                </a:lnTo>
                <a:lnTo>
                  <a:pt x="954824" y="223278"/>
                </a:lnTo>
                <a:lnTo>
                  <a:pt x="953541" y="225463"/>
                </a:lnTo>
                <a:lnTo>
                  <a:pt x="954963" y="222173"/>
                </a:lnTo>
                <a:lnTo>
                  <a:pt x="935710" y="222173"/>
                </a:lnTo>
                <a:lnTo>
                  <a:pt x="935710" y="307949"/>
                </a:lnTo>
                <a:lnTo>
                  <a:pt x="955776" y="307949"/>
                </a:lnTo>
                <a:lnTo>
                  <a:pt x="955776" y="244805"/>
                </a:lnTo>
                <a:lnTo>
                  <a:pt x="956322" y="243586"/>
                </a:lnTo>
                <a:lnTo>
                  <a:pt x="958481" y="241223"/>
                </a:lnTo>
                <a:lnTo>
                  <a:pt x="960272" y="240626"/>
                </a:lnTo>
                <a:lnTo>
                  <a:pt x="975487" y="240626"/>
                </a:lnTo>
                <a:lnTo>
                  <a:pt x="977214" y="241223"/>
                </a:lnTo>
                <a:lnTo>
                  <a:pt x="978395" y="242443"/>
                </a:lnTo>
                <a:lnTo>
                  <a:pt x="979614" y="243649"/>
                </a:lnTo>
                <a:lnTo>
                  <a:pt x="980224" y="245376"/>
                </a:lnTo>
                <a:lnTo>
                  <a:pt x="980224" y="307949"/>
                </a:lnTo>
                <a:lnTo>
                  <a:pt x="1000252" y="307949"/>
                </a:lnTo>
                <a:close/>
              </a:path>
              <a:path w="3731895" h="335279">
                <a:moveTo>
                  <a:pt x="1086142" y="240626"/>
                </a:moveTo>
                <a:lnTo>
                  <a:pt x="1083741" y="233756"/>
                </a:lnTo>
                <a:lnTo>
                  <a:pt x="1073632" y="224497"/>
                </a:lnTo>
                <a:lnTo>
                  <a:pt x="1066228" y="222224"/>
                </a:lnTo>
                <a:lnTo>
                  <a:pt x="1066228" y="245325"/>
                </a:lnTo>
                <a:lnTo>
                  <a:pt x="1066228" y="284797"/>
                </a:lnTo>
                <a:lnTo>
                  <a:pt x="1065568" y="286537"/>
                </a:lnTo>
                <a:lnTo>
                  <a:pt x="1062913" y="288912"/>
                </a:lnTo>
                <a:lnTo>
                  <a:pt x="1060704" y="289509"/>
                </a:lnTo>
                <a:lnTo>
                  <a:pt x="1046149" y="289509"/>
                </a:lnTo>
                <a:lnTo>
                  <a:pt x="1043940" y="288912"/>
                </a:lnTo>
                <a:lnTo>
                  <a:pt x="1041285" y="286537"/>
                </a:lnTo>
                <a:lnTo>
                  <a:pt x="1040625" y="284797"/>
                </a:lnTo>
                <a:lnTo>
                  <a:pt x="1040625" y="245325"/>
                </a:lnTo>
                <a:lnTo>
                  <a:pt x="1041285" y="243586"/>
                </a:lnTo>
                <a:lnTo>
                  <a:pt x="1043940" y="241223"/>
                </a:lnTo>
                <a:lnTo>
                  <a:pt x="1046149" y="240626"/>
                </a:lnTo>
                <a:lnTo>
                  <a:pt x="1060704" y="240626"/>
                </a:lnTo>
                <a:lnTo>
                  <a:pt x="1062913" y="241223"/>
                </a:lnTo>
                <a:lnTo>
                  <a:pt x="1065568" y="243586"/>
                </a:lnTo>
                <a:lnTo>
                  <a:pt x="1066228" y="245325"/>
                </a:lnTo>
                <a:lnTo>
                  <a:pt x="1066228" y="222224"/>
                </a:lnTo>
                <a:lnTo>
                  <a:pt x="1066076" y="222173"/>
                </a:lnTo>
                <a:lnTo>
                  <a:pt x="1040777" y="222173"/>
                </a:lnTo>
                <a:lnTo>
                  <a:pt x="1033233" y="224497"/>
                </a:lnTo>
                <a:lnTo>
                  <a:pt x="1023124" y="233756"/>
                </a:lnTo>
                <a:lnTo>
                  <a:pt x="1020711" y="240626"/>
                </a:lnTo>
                <a:lnTo>
                  <a:pt x="1020711" y="289509"/>
                </a:lnTo>
                <a:lnTo>
                  <a:pt x="1023124" y="296392"/>
                </a:lnTo>
                <a:lnTo>
                  <a:pt x="1033233" y="305650"/>
                </a:lnTo>
                <a:lnTo>
                  <a:pt x="1040777" y="307949"/>
                </a:lnTo>
                <a:lnTo>
                  <a:pt x="1066076" y="307949"/>
                </a:lnTo>
                <a:lnTo>
                  <a:pt x="1073632" y="305650"/>
                </a:lnTo>
                <a:lnTo>
                  <a:pt x="1083741" y="296392"/>
                </a:lnTo>
                <a:lnTo>
                  <a:pt x="1086142" y="289509"/>
                </a:lnTo>
                <a:lnTo>
                  <a:pt x="1086142" y="240626"/>
                </a:lnTo>
                <a:close/>
              </a:path>
              <a:path w="3731895" h="335279">
                <a:moveTo>
                  <a:pt x="1173975" y="289509"/>
                </a:moveTo>
                <a:lnTo>
                  <a:pt x="1148461" y="289509"/>
                </a:lnTo>
                <a:lnTo>
                  <a:pt x="1147787" y="289433"/>
                </a:lnTo>
                <a:lnTo>
                  <a:pt x="1147610" y="289306"/>
                </a:lnTo>
                <a:lnTo>
                  <a:pt x="1147445" y="289153"/>
                </a:lnTo>
                <a:lnTo>
                  <a:pt x="1147368" y="190500"/>
                </a:lnTo>
                <a:lnTo>
                  <a:pt x="1104061" y="190500"/>
                </a:lnTo>
                <a:lnTo>
                  <a:pt x="1104061" y="208953"/>
                </a:lnTo>
                <a:lnTo>
                  <a:pt x="1127340" y="208953"/>
                </a:lnTo>
                <a:lnTo>
                  <a:pt x="1127340" y="295249"/>
                </a:lnTo>
                <a:lnTo>
                  <a:pt x="1129017" y="300062"/>
                </a:lnTo>
                <a:lnTo>
                  <a:pt x="1132370" y="303237"/>
                </a:lnTo>
                <a:lnTo>
                  <a:pt x="1135722" y="306374"/>
                </a:lnTo>
                <a:lnTo>
                  <a:pt x="1139621" y="307949"/>
                </a:lnTo>
                <a:lnTo>
                  <a:pt x="1173975" y="307949"/>
                </a:lnTo>
                <a:lnTo>
                  <a:pt x="1173975" y="289509"/>
                </a:lnTo>
                <a:close/>
              </a:path>
              <a:path w="3731895" h="335279">
                <a:moveTo>
                  <a:pt x="1257160" y="240626"/>
                </a:moveTo>
                <a:lnTo>
                  <a:pt x="1254760" y="233756"/>
                </a:lnTo>
                <a:lnTo>
                  <a:pt x="1244650" y="224497"/>
                </a:lnTo>
                <a:lnTo>
                  <a:pt x="1237246" y="222224"/>
                </a:lnTo>
                <a:lnTo>
                  <a:pt x="1237246" y="245325"/>
                </a:lnTo>
                <a:lnTo>
                  <a:pt x="1237246" y="284797"/>
                </a:lnTo>
                <a:lnTo>
                  <a:pt x="1236586" y="286537"/>
                </a:lnTo>
                <a:lnTo>
                  <a:pt x="1233932" y="288912"/>
                </a:lnTo>
                <a:lnTo>
                  <a:pt x="1231722" y="289509"/>
                </a:lnTo>
                <a:lnTo>
                  <a:pt x="1217168" y="289509"/>
                </a:lnTo>
                <a:lnTo>
                  <a:pt x="1214970" y="288912"/>
                </a:lnTo>
                <a:lnTo>
                  <a:pt x="1213624" y="287731"/>
                </a:lnTo>
                <a:lnTo>
                  <a:pt x="1212303" y="286537"/>
                </a:lnTo>
                <a:lnTo>
                  <a:pt x="1211656" y="284797"/>
                </a:lnTo>
                <a:lnTo>
                  <a:pt x="1211656" y="245325"/>
                </a:lnTo>
                <a:lnTo>
                  <a:pt x="1212303" y="243586"/>
                </a:lnTo>
                <a:lnTo>
                  <a:pt x="1214970" y="241223"/>
                </a:lnTo>
                <a:lnTo>
                  <a:pt x="1217168" y="240626"/>
                </a:lnTo>
                <a:lnTo>
                  <a:pt x="1231722" y="240626"/>
                </a:lnTo>
                <a:lnTo>
                  <a:pt x="1233932" y="241223"/>
                </a:lnTo>
                <a:lnTo>
                  <a:pt x="1236586" y="243586"/>
                </a:lnTo>
                <a:lnTo>
                  <a:pt x="1237246" y="245325"/>
                </a:lnTo>
                <a:lnTo>
                  <a:pt x="1237246" y="222224"/>
                </a:lnTo>
                <a:lnTo>
                  <a:pt x="1237094" y="222173"/>
                </a:lnTo>
                <a:lnTo>
                  <a:pt x="1211795" y="222173"/>
                </a:lnTo>
                <a:lnTo>
                  <a:pt x="1204252" y="224497"/>
                </a:lnTo>
                <a:lnTo>
                  <a:pt x="1194142" y="233756"/>
                </a:lnTo>
                <a:lnTo>
                  <a:pt x="1191729" y="240626"/>
                </a:lnTo>
                <a:lnTo>
                  <a:pt x="1191729" y="289509"/>
                </a:lnTo>
                <a:lnTo>
                  <a:pt x="1194142" y="296392"/>
                </a:lnTo>
                <a:lnTo>
                  <a:pt x="1204252" y="305650"/>
                </a:lnTo>
                <a:lnTo>
                  <a:pt x="1211795" y="307949"/>
                </a:lnTo>
                <a:lnTo>
                  <a:pt x="1237094" y="307949"/>
                </a:lnTo>
                <a:lnTo>
                  <a:pt x="1244650" y="305650"/>
                </a:lnTo>
                <a:lnTo>
                  <a:pt x="1254760" y="296392"/>
                </a:lnTo>
                <a:lnTo>
                  <a:pt x="1257160" y="289509"/>
                </a:lnTo>
                <a:lnTo>
                  <a:pt x="1257160" y="240626"/>
                </a:lnTo>
                <a:close/>
              </a:path>
              <a:path w="3731895" h="335279">
                <a:moveTo>
                  <a:pt x="1344536" y="300101"/>
                </a:moveTo>
                <a:lnTo>
                  <a:pt x="1342047" y="293941"/>
                </a:lnTo>
                <a:lnTo>
                  <a:pt x="1332090" y="285686"/>
                </a:lnTo>
                <a:lnTo>
                  <a:pt x="1324673" y="283629"/>
                </a:lnTo>
                <a:lnTo>
                  <a:pt x="1305712" y="283629"/>
                </a:lnTo>
                <a:lnTo>
                  <a:pt x="1305712" y="283400"/>
                </a:lnTo>
                <a:lnTo>
                  <a:pt x="1323225" y="283400"/>
                </a:lnTo>
                <a:lnTo>
                  <a:pt x="1329766" y="280835"/>
                </a:lnTo>
                <a:lnTo>
                  <a:pt x="1339659" y="270548"/>
                </a:lnTo>
                <a:lnTo>
                  <a:pt x="1341640" y="264947"/>
                </a:lnTo>
                <a:lnTo>
                  <a:pt x="1342136" y="263563"/>
                </a:lnTo>
                <a:lnTo>
                  <a:pt x="1342136" y="240626"/>
                </a:lnTo>
                <a:lnTo>
                  <a:pt x="1342136" y="222173"/>
                </a:lnTo>
                <a:lnTo>
                  <a:pt x="1322108" y="222173"/>
                </a:lnTo>
                <a:lnTo>
                  <a:pt x="1322108" y="240626"/>
                </a:lnTo>
                <a:lnTo>
                  <a:pt x="1322108" y="258254"/>
                </a:lnTo>
                <a:lnTo>
                  <a:pt x="1321981" y="259829"/>
                </a:lnTo>
                <a:lnTo>
                  <a:pt x="1321333" y="261340"/>
                </a:lnTo>
                <a:lnTo>
                  <a:pt x="1319009" y="264223"/>
                </a:lnTo>
                <a:lnTo>
                  <a:pt x="1317332" y="264947"/>
                </a:lnTo>
                <a:lnTo>
                  <a:pt x="1300937" y="264947"/>
                </a:lnTo>
                <a:lnTo>
                  <a:pt x="1298740" y="264350"/>
                </a:lnTo>
                <a:lnTo>
                  <a:pt x="1296073" y="261988"/>
                </a:lnTo>
                <a:lnTo>
                  <a:pt x="1295425" y="260248"/>
                </a:lnTo>
                <a:lnTo>
                  <a:pt x="1295425" y="245325"/>
                </a:lnTo>
                <a:lnTo>
                  <a:pt x="1296073" y="243586"/>
                </a:lnTo>
                <a:lnTo>
                  <a:pt x="1298740" y="241223"/>
                </a:lnTo>
                <a:lnTo>
                  <a:pt x="1300937" y="240626"/>
                </a:lnTo>
                <a:lnTo>
                  <a:pt x="1322108" y="240626"/>
                </a:lnTo>
                <a:lnTo>
                  <a:pt x="1322108" y="222173"/>
                </a:lnTo>
                <a:lnTo>
                  <a:pt x="1295565" y="222173"/>
                </a:lnTo>
                <a:lnTo>
                  <a:pt x="1288021" y="224497"/>
                </a:lnTo>
                <a:lnTo>
                  <a:pt x="1277912" y="233756"/>
                </a:lnTo>
                <a:lnTo>
                  <a:pt x="1275511" y="240626"/>
                </a:lnTo>
                <a:lnTo>
                  <a:pt x="1275461" y="261340"/>
                </a:lnTo>
                <a:lnTo>
                  <a:pt x="1276362" y="266128"/>
                </a:lnTo>
                <a:lnTo>
                  <a:pt x="1280248" y="274370"/>
                </a:lnTo>
                <a:lnTo>
                  <a:pt x="1282712" y="277241"/>
                </a:lnTo>
                <a:lnTo>
                  <a:pt x="1285671" y="278866"/>
                </a:lnTo>
                <a:lnTo>
                  <a:pt x="1285671" y="302069"/>
                </a:lnTo>
                <a:lnTo>
                  <a:pt x="1319453" y="302069"/>
                </a:lnTo>
                <a:lnTo>
                  <a:pt x="1321562" y="302526"/>
                </a:lnTo>
                <a:lnTo>
                  <a:pt x="1322730" y="303428"/>
                </a:lnTo>
                <a:lnTo>
                  <a:pt x="1323911" y="304304"/>
                </a:lnTo>
                <a:lnTo>
                  <a:pt x="1324508" y="305396"/>
                </a:lnTo>
                <a:lnTo>
                  <a:pt x="1324508" y="313016"/>
                </a:lnTo>
                <a:lnTo>
                  <a:pt x="1323911" y="314096"/>
                </a:lnTo>
                <a:lnTo>
                  <a:pt x="1321536" y="315950"/>
                </a:lnTo>
                <a:lnTo>
                  <a:pt x="1319428" y="316420"/>
                </a:lnTo>
                <a:lnTo>
                  <a:pt x="1278559" y="316420"/>
                </a:lnTo>
                <a:lnTo>
                  <a:pt x="1278559" y="334860"/>
                </a:lnTo>
                <a:lnTo>
                  <a:pt x="1324673" y="334860"/>
                </a:lnTo>
                <a:lnTo>
                  <a:pt x="1332090" y="332803"/>
                </a:lnTo>
                <a:lnTo>
                  <a:pt x="1342047" y="324586"/>
                </a:lnTo>
                <a:lnTo>
                  <a:pt x="1344536" y="318414"/>
                </a:lnTo>
                <a:lnTo>
                  <a:pt x="1344536" y="300101"/>
                </a:lnTo>
                <a:close/>
              </a:path>
              <a:path w="3731895" h="335279">
                <a:moveTo>
                  <a:pt x="1432521" y="222173"/>
                </a:moveTo>
                <a:lnTo>
                  <a:pt x="1411833" y="222173"/>
                </a:lnTo>
                <a:lnTo>
                  <a:pt x="1396911" y="279603"/>
                </a:lnTo>
                <a:lnTo>
                  <a:pt x="1379778" y="222173"/>
                </a:lnTo>
                <a:lnTo>
                  <a:pt x="1358188" y="222173"/>
                </a:lnTo>
                <a:lnTo>
                  <a:pt x="1386547" y="307949"/>
                </a:lnTo>
                <a:lnTo>
                  <a:pt x="1388897" y="307136"/>
                </a:lnTo>
                <a:lnTo>
                  <a:pt x="1386649" y="312521"/>
                </a:lnTo>
                <a:lnTo>
                  <a:pt x="1386217" y="314109"/>
                </a:lnTo>
                <a:lnTo>
                  <a:pt x="1385658" y="315150"/>
                </a:lnTo>
                <a:lnTo>
                  <a:pt x="1384998" y="315645"/>
                </a:lnTo>
                <a:lnTo>
                  <a:pt x="1384350" y="316166"/>
                </a:lnTo>
                <a:lnTo>
                  <a:pt x="1383118" y="316420"/>
                </a:lnTo>
                <a:lnTo>
                  <a:pt x="1371346" y="316420"/>
                </a:lnTo>
                <a:lnTo>
                  <a:pt x="1371346" y="334860"/>
                </a:lnTo>
                <a:lnTo>
                  <a:pt x="1386471" y="334860"/>
                </a:lnTo>
                <a:lnTo>
                  <a:pt x="1390078" y="334391"/>
                </a:lnTo>
                <a:lnTo>
                  <a:pt x="1393037" y="333438"/>
                </a:lnTo>
                <a:lnTo>
                  <a:pt x="1396022" y="332511"/>
                </a:lnTo>
                <a:lnTo>
                  <a:pt x="1398701" y="330492"/>
                </a:lnTo>
                <a:lnTo>
                  <a:pt x="1403413" y="324307"/>
                </a:lnTo>
                <a:lnTo>
                  <a:pt x="1405331" y="319862"/>
                </a:lnTo>
                <a:lnTo>
                  <a:pt x="1406804" y="314058"/>
                </a:lnTo>
                <a:lnTo>
                  <a:pt x="1408734" y="307136"/>
                </a:lnTo>
                <a:lnTo>
                  <a:pt x="1416443" y="279603"/>
                </a:lnTo>
                <a:lnTo>
                  <a:pt x="1432521" y="222173"/>
                </a:lnTo>
                <a:close/>
              </a:path>
              <a:path w="3731895" h="335279">
                <a:moveTo>
                  <a:pt x="2799003" y="99771"/>
                </a:moveTo>
                <a:lnTo>
                  <a:pt x="2794622" y="99771"/>
                </a:lnTo>
                <a:lnTo>
                  <a:pt x="2792209" y="99644"/>
                </a:lnTo>
                <a:lnTo>
                  <a:pt x="2791345" y="99072"/>
                </a:lnTo>
                <a:lnTo>
                  <a:pt x="2791117" y="98717"/>
                </a:lnTo>
                <a:lnTo>
                  <a:pt x="2791117" y="80213"/>
                </a:lnTo>
                <a:lnTo>
                  <a:pt x="2790990" y="50126"/>
                </a:lnTo>
                <a:lnTo>
                  <a:pt x="2788589" y="43256"/>
                </a:lnTo>
                <a:lnTo>
                  <a:pt x="2778480" y="33997"/>
                </a:lnTo>
                <a:lnTo>
                  <a:pt x="2770936" y="31673"/>
                </a:lnTo>
                <a:lnTo>
                  <a:pt x="2734627" y="31673"/>
                </a:lnTo>
                <a:lnTo>
                  <a:pt x="2734627" y="50126"/>
                </a:lnTo>
                <a:lnTo>
                  <a:pt x="2765539" y="50126"/>
                </a:lnTo>
                <a:lnTo>
                  <a:pt x="2767723" y="50723"/>
                </a:lnTo>
                <a:lnTo>
                  <a:pt x="2770378" y="53086"/>
                </a:lnTo>
                <a:lnTo>
                  <a:pt x="2771051" y="54825"/>
                </a:lnTo>
                <a:lnTo>
                  <a:pt x="2771051" y="61760"/>
                </a:lnTo>
                <a:lnTo>
                  <a:pt x="2771051" y="80213"/>
                </a:lnTo>
                <a:lnTo>
                  <a:pt x="2771038" y="96189"/>
                </a:lnTo>
                <a:lnTo>
                  <a:pt x="2770860" y="97332"/>
                </a:lnTo>
                <a:lnTo>
                  <a:pt x="2770086" y="98666"/>
                </a:lnTo>
                <a:lnTo>
                  <a:pt x="2768943" y="99009"/>
                </a:lnTo>
                <a:lnTo>
                  <a:pt x="2751124" y="99009"/>
                </a:lnTo>
                <a:lnTo>
                  <a:pt x="2749981" y="98717"/>
                </a:lnTo>
                <a:lnTo>
                  <a:pt x="2748661" y="97434"/>
                </a:lnTo>
                <a:lnTo>
                  <a:pt x="2748343" y="96189"/>
                </a:lnTo>
                <a:lnTo>
                  <a:pt x="2748343" y="84607"/>
                </a:lnTo>
                <a:lnTo>
                  <a:pt x="2748915" y="83108"/>
                </a:lnTo>
                <a:lnTo>
                  <a:pt x="2750045" y="81953"/>
                </a:lnTo>
                <a:lnTo>
                  <a:pt x="2751213" y="80797"/>
                </a:lnTo>
                <a:lnTo>
                  <a:pt x="2752699" y="80213"/>
                </a:lnTo>
                <a:lnTo>
                  <a:pt x="2771051" y="80213"/>
                </a:lnTo>
                <a:lnTo>
                  <a:pt x="2771051" y="61760"/>
                </a:lnTo>
                <a:lnTo>
                  <a:pt x="2754693" y="61760"/>
                </a:lnTo>
                <a:lnTo>
                  <a:pt x="2743123" y="63512"/>
                </a:lnTo>
                <a:lnTo>
                  <a:pt x="2734868" y="68732"/>
                </a:lnTo>
                <a:lnTo>
                  <a:pt x="2729915" y="77431"/>
                </a:lnTo>
                <a:lnTo>
                  <a:pt x="2728277" y="89611"/>
                </a:lnTo>
                <a:lnTo>
                  <a:pt x="2728277" y="101561"/>
                </a:lnTo>
                <a:lnTo>
                  <a:pt x="2730449" y="107886"/>
                </a:lnTo>
                <a:lnTo>
                  <a:pt x="2739110" y="115544"/>
                </a:lnTo>
                <a:lnTo>
                  <a:pt x="2745689" y="117449"/>
                </a:lnTo>
                <a:lnTo>
                  <a:pt x="2773756" y="117449"/>
                </a:lnTo>
                <a:lnTo>
                  <a:pt x="2776994" y="115951"/>
                </a:lnTo>
                <a:lnTo>
                  <a:pt x="2778353" y="112966"/>
                </a:lnTo>
                <a:lnTo>
                  <a:pt x="2778074" y="113792"/>
                </a:lnTo>
                <a:lnTo>
                  <a:pt x="2778963" y="114744"/>
                </a:lnTo>
                <a:lnTo>
                  <a:pt x="2783116" y="116916"/>
                </a:lnTo>
                <a:lnTo>
                  <a:pt x="2785110" y="117449"/>
                </a:lnTo>
                <a:lnTo>
                  <a:pt x="2799003" y="117449"/>
                </a:lnTo>
                <a:lnTo>
                  <a:pt x="2799003" y="112966"/>
                </a:lnTo>
                <a:lnTo>
                  <a:pt x="2799003" y="99771"/>
                </a:lnTo>
                <a:close/>
              </a:path>
              <a:path w="3731895" h="335279">
                <a:moveTo>
                  <a:pt x="2881858" y="0"/>
                </a:moveTo>
                <a:lnTo>
                  <a:pt x="2861818" y="0"/>
                </a:lnTo>
                <a:lnTo>
                  <a:pt x="2861818" y="31673"/>
                </a:lnTo>
                <a:lnTo>
                  <a:pt x="2861818" y="50126"/>
                </a:lnTo>
                <a:lnTo>
                  <a:pt x="2861818" y="94830"/>
                </a:lnTo>
                <a:lnTo>
                  <a:pt x="2861284" y="96037"/>
                </a:lnTo>
                <a:lnTo>
                  <a:pt x="2859113" y="98412"/>
                </a:lnTo>
                <a:lnTo>
                  <a:pt x="2857309" y="99009"/>
                </a:lnTo>
                <a:lnTo>
                  <a:pt x="2842044" y="99009"/>
                </a:lnTo>
                <a:lnTo>
                  <a:pt x="2839834" y="98412"/>
                </a:lnTo>
                <a:lnTo>
                  <a:pt x="2837180" y="96037"/>
                </a:lnTo>
                <a:lnTo>
                  <a:pt x="2836532" y="94297"/>
                </a:lnTo>
                <a:lnTo>
                  <a:pt x="2836532" y="54825"/>
                </a:lnTo>
                <a:lnTo>
                  <a:pt x="2837180" y="53086"/>
                </a:lnTo>
                <a:lnTo>
                  <a:pt x="2839834" y="50723"/>
                </a:lnTo>
                <a:lnTo>
                  <a:pt x="2842044" y="50126"/>
                </a:lnTo>
                <a:lnTo>
                  <a:pt x="2861818" y="50126"/>
                </a:lnTo>
                <a:lnTo>
                  <a:pt x="2861818" y="31673"/>
                </a:lnTo>
                <a:lnTo>
                  <a:pt x="2836672" y="31673"/>
                </a:lnTo>
                <a:lnTo>
                  <a:pt x="2829128" y="33997"/>
                </a:lnTo>
                <a:lnTo>
                  <a:pt x="2819019" y="43256"/>
                </a:lnTo>
                <a:lnTo>
                  <a:pt x="2816606" y="50126"/>
                </a:lnTo>
                <a:lnTo>
                  <a:pt x="2816568" y="99009"/>
                </a:lnTo>
                <a:lnTo>
                  <a:pt x="2818993" y="106019"/>
                </a:lnTo>
                <a:lnTo>
                  <a:pt x="2829001" y="115176"/>
                </a:lnTo>
                <a:lnTo>
                  <a:pt x="2836570" y="117449"/>
                </a:lnTo>
                <a:lnTo>
                  <a:pt x="2858871" y="117449"/>
                </a:lnTo>
                <a:lnTo>
                  <a:pt x="2862465" y="116357"/>
                </a:lnTo>
                <a:lnTo>
                  <a:pt x="2863977" y="114160"/>
                </a:lnTo>
                <a:lnTo>
                  <a:pt x="2862592" y="117449"/>
                </a:lnTo>
                <a:lnTo>
                  <a:pt x="2881858" y="117449"/>
                </a:lnTo>
                <a:lnTo>
                  <a:pt x="2881858" y="114160"/>
                </a:lnTo>
                <a:lnTo>
                  <a:pt x="2881858" y="99009"/>
                </a:lnTo>
                <a:lnTo>
                  <a:pt x="2881858" y="50126"/>
                </a:lnTo>
                <a:lnTo>
                  <a:pt x="2881858" y="0"/>
                </a:lnTo>
                <a:close/>
              </a:path>
              <a:path w="3731895" h="335279">
                <a:moveTo>
                  <a:pt x="2971774" y="31673"/>
                </a:moveTo>
                <a:lnTo>
                  <a:pt x="2950768" y="31673"/>
                </a:lnTo>
                <a:lnTo>
                  <a:pt x="2935186" y="90538"/>
                </a:lnTo>
                <a:lnTo>
                  <a:pt x="2919209" y="31673"/>
                </a:lnTo>
                <a:lnTo>
                  <a:pt x="2897746" y="31673"/>
                </a:lnTo>
                <a:lnTo>
                  <a:pt x="2922613" y="117449"/>
                </a:lnTo>
                <a:lnTo>
                  <a:pt x="2947060" y="117449"/>
                </a:lnTo>
                <a:lnTo>
                  <a:pt x="2954807" y="90538"/>
                </a:lnTo>
                <a:lnTo>
                  <a:pt x="2971774" y="31673"/>
                </a:lnTo>
                <a:close/>
              </a:path>
              <a:path w="3731895" h="335279">
                <a:moveTo>
                  <a:pt x="3055543" y="99771"/>
                </a:moveTo>
                <a:lnTo>
                  <a:pt x="3051162" y="99771"/>
                </a:lnTo>
                <a:lnTo>
                  <a:pt x="3048749" y="99644"/>
                </a:lnTo>
                <a:lnTo>
                  <a:pt x="3047873" y="99072"/>
                </a:lnTo>
                <a:lnTo>
                  <a:pt x="3047657" y="98717"/>
                </a:lnTo>
                <a:lnTo>
                  <a:pt x="3047657" y="80213"/>
                </a:lnTo>
                <a:lnTo>
                  <a:pt x="3047530" y="50126"/>
                </a:lnTo>
                <a:lnTo>
                  <a:pt x="3045117" y="43256"/>
                </a:lnTo>
                <a:lnTo>
                  <a:pt x="3035020" y="33997"/>
                </a:lnTo>
                <a:lnTo>
                  <a:pt x="3027464" y="31673"/>
                </a:lnTo>
                <a:lnTo>
                  <a:pt x="2991154" y="31673"/>
                </a:lnTo>
                <a:lnTo>
                  <a:pt x="2991154" y="50126"/>
                </a:lnTo>
                <a:lnTo>
                  <a:pt x="3022066" y="50126"/>
                </a:lnTo>
                <a:lnTo>
                  <a:pt x="3024251" y="50723"/>
                </a:lnTo>
                <a:lnTo>
                  <a:pt x="3026905" y="53086"/>
                </a:lnTo>
                <a:lnTo>
                  <a:pt x="3027578" y="54825"/>
                </a:lnTo>
                <a:lnTo>
                  <a:pt x="3027578" y="61760"/>
                </a:lnTo>
                <a:lnTo>
                  <a:pt x="3027578" y="80213"/>
                </a:lnTo>
                <a:lnTo>
                  <a:pt x="3027565" y="96189"/>
                </a:lnTo>
                <a:lnTo>
                  <a:pt x="3027388" y="97332"/>
                </a:lnTo>
                <a:lnTo>
                  <a:pt x="3026613" y="98666"/>
                </a:lnTo>
                <a:lnTo>
                  <a:pt x="3025483" y="99009"/>
                </a:lnTo>
                <a:lnTo>
                  <a:pt x="3007652" y="99009"/>
                </a:lnTo>
                <a:lnTo>
                  <a:pt x="3006521" y="98717"/>
                </a:lnTo>
                <a:lnTo>
                  <a:pt x="3005188" y="97434"/>
                </a:lnTo>
                <a:lnTo>
                  <a:pt x="3004883" y="96189"/>
                </a:lnTo>
                <a:lnTo>
                  <a:pt x="3004883" y="84607"/>
                </a:lnTo>
                <a:lnTo>
                  <a:pt x="3005442" y="83108"/>
                </a:lnTo>
                <a:lnTo>
                  <a:pt x="3007741" y="80797"/>
                </a:lnTo>
                <a:lnTo>
                  <a:pt x="3009239" y="80213"/>
                </a:lnTo>
                <a:lnTo>
                  <a:pt x="3027578" y="80213"/>
                </a:lnTo>
                <a:lnTo>
                  <a:pt x="3027578" y="61760"/>
                </a:lnTo>
                <a:lnTo>
                  <a:pt x="3011220" y="61760"/>
                </a:lnTo>
                <a:lnTo>
                  <a:pt x="2999663" y="63512"/>
                </a:lnTo>
                <a:lnTo>
                  <a:pt x="2991408" y="68732"/>
                </a:lnTo>
                <a:lnTo>
                  <a:pt x="2986455" y="77431"/>
                </a:lnTo>
                <a:lnTo>
                  <a:pt x="2984804" y="89611"/>
                </a:lnTo>
                <a:lnTo>
                  <a:pt x="2984804" y="101561"/>
                </a:lnTo>
                <a:lnTo>
                  <a:pt x="2986976" y="107886"/>
                </a:lnTo>
                <a:lnTo>
                  <a:pt x="2995638" y="115544"/>
                </a:lnTo>
                <a:lnTo>
                  <a:pt x="3002229" y="117449"/>
                </a:lnTo>
                <a:lnTo>
                  <a:pt x="3030283" y="117449"/>
                </a:lnTo>
                <a:lnTo>
                  <a:pt x="3033522" y="115951"/>
                </a:lnTo>
                <a:lnTo>
                  <a:pt x="3034893" y="112966"/>
                </a:lnTo>
                <a:lnTo>
                  <a:pt x="3034601" y="113792"/>
                </a:lnTo>
                <a:lnTo>
                  <a:pt x="3035490" y="114744"/>
                </a:lnTo>
                <a:lnTo>
                  <a:pt x="3039643" y="116916"/>
                </a:lnTo>
                <a:lnTo>
                  <a:pt x="3041650" y="117449"/>
                </a:lnTo>
                <a:lnTo>
                  <a:pt x="3055543" y="117449"/>
                </a:lnTo>
                <a:lnTo>
                  <a:pt x="3055543" y="112966"/>
                </a:lnTo>
                <a:lnTo>
                  <a:pt x="3055543" y="99771"/>
                </a:lnTo>
                <a:close/>
              </a:path>
              <a:path w="3731895" h="335279">
                <a:moveTo>
                  <a:pt x="3138030" y="117449"/>
                </a:moveTo>
                <a:lnTo>
                  <a:pt x="3137903" y="50126"/>
                </a:lnTo>
                <a:lnTo>
                  <a:pt x="3135630" y="43281"/>
                </a:lnTo>
                <a:lnTo>
                  <a:pt x="3126981" y="34963"/>
                </a:lnTo>
                <a:lnTo>
                  <a:pt x="3125978" y="33997"/>
                </a:lnTo>
                <a:lnTo>
                  <a:pt x="3118853" y="31673"/>
                </a:lnTo>
                <a:lnTo>
                  <a:pt x="3096209" y="31673"/>
                </a:lnTo>
                <a:lnTo>
                  <a:pt x="3092602" y="32778"/>
                </a:lnTo>
                <a:lnTo>
                  <a:pt x="3091319" y="34963"/>
                </a:lnTo>
                <a:lnTo>
                  <a:pt x="3092742" y="31673"/>
                </a:lnTo>
                <a:lnTo>
                  <a:pt x="3073489" y="31673"/>
                </a:lnTo>
                <a:lnTo>
                  <a:pt x="3073489" y="117449"/>
                </a:lnTo>
                <a:lnTo>
                  <a:pt x="3093555" y="117449"/>
                </a:lnTo>
                <a:lnTo>
                  <a:pt x="3093555" y="54305"/>
                </a:lnTo>
                <a:lnTo>
                  <a:pt x="3094101" y="53086"/>
                </a:lnTo>
                <a:lnTo>
                  <a:pt x="3096272" y="50723"/>
                </a:lnTo>
                <a:lnTo>
                  <a:pt x="3098063" y="50126"/>
                </a:lnTo>
                <a:lnTo>
                  <a:pt x="3113265" y="50126"/>
                </a:lnTo>
                <a:lnTo>
                  <a:pt x="3114992" y="50723"/>
                </a:lnTo>
                <a:lnTo>
                  <a:pt x="3117392" y="53149"/>
                </a:lnTo>
                <a:lnTo>
                  <a:pt x="3118002" y="54876"/>
                </a:lnTo>
                <a:lnTo>
                  <a:pt x="3118002" y="117449"/>
                </a:lnTo>
                <a:lnTo>
                  <a:pt x="3138030" y="117449"/>
                </a:lnTo>
                <a:close/>
              </a:path>
              <a:path w="3731895" h="335279">
                <a:moveTo>
                  <a:pt x="3218167" y="31673"/>
                </a:moveTo>
                <a:lnTo>
                  <a:pt x="3184410" y="31673"/>
                </a:lnTo>
                <a:lnTo>
                  <a:pt x="3176854" y="33997"/>
                </a:lnTo>
                <a:lnTo>
                  <a:pt x="3166770" y="43256"/>
                </a:lnTo>
                <a:lnTo>
                  <a:pt x="3164370" y="50126"/>
                </a:lnTo>
                <a:lnTo>
                  <a:pt x="3164332" y="99009"/>
                </a:lnTo>
                <a:lnTo>
                  <a:pt x="3166745" y="106019"/>
                </a:lnTo>
                <a:lnTo>
                  <a:pt x="3176727" y="115176"/>
                </a:lnTo>
                <a:lnTo>
                  <a:pt x="3184309" y="117449"/>
                </a:lnTo>
                <a:lnTo>
                  <a:pt x="3218167" y="117449"/>
                </a:lnTo>
                <a:lnTo>
                  <a:pt x="3218167" y="99009"/>
                </a:lnTo>
                <a:lnTo>
                  <a:pt x="3189808" y="99009"/>
                </a:lnTo>
                <a:lnTo>
                  <a:pt x="3187611" y="98412"/>
                </a:lnTo>
                <a:lnTo>
                  <a:pt x="3186265" y="97231"/>
                </a:lnTo>
                <a:lnTo>
                  <a:pt x="3184956" y="96037"/>
                </a:lnTo>
                <a:lnTo>
                  <a:pt x="3184296" y="94297"/>
                </a:lnTo>
                <a:lnTo>
                  <a:pt x="3184296" y="54825"/>
                </a:lnTo>
                <a:lnTo>
                  <a:pt x="3184956" y="53086"/>
                </a:lnTo>
                <a:lnTo>
                  <a:pt x="3187611" y="50723"/>
                </a:lnTo>
                <a:lnTo>
                  <a:pt x="3189808" y="50126"/>
                </a:lnTo>
                <a:lnTo>
                  <a:pt x="3218167" y="50126"/>
                </a:lnTo>
                <a:lnTo>
                  <a:pt x="3218167" y="31673"/>
                </a:lnTo>
                <a:close/>
              </a:path>
              <a:path w="3731895" h="335279">
                <a:moveTo>
                  <a:pt x="3307816" y="64935"/>
                </a:moveTo>
                <a:lnTo>
                  <a:pt x="3307702" y="50317"/>
                </a:lnTo>
                <a:lnTo>
                  <a:pt x="3307638" y="50126"/>
                </a:lnTo>
                <a:lnTo>
                  <a:pt x="3305581" y="43789"/>
                </a:lnTo>
                <a:lnTo>
                  <a:pt x="3301085" y="38950"/>
                </a:lnTo>
                <a:lnTo>
                  <a:pt x="3296628" y="34099"/>
                </a:lnTo>
                <a:lnTo>
                  <a:pt x="3290163" y="31673"/>
                </a:lnTo>
                <a:lnTo>
                  <a:pt x="3288093" y="31673"/>
                </a:lnTo>
                <a:lnTo>
                  <a:pt x="3288093" y="54495"/>
                </a:lnTo>
                <a:lnTo>
                  <a:pt x="3288093" y="64935"/>
                </a:lnTo>
                <a:lnTo>
                  <a:pt x="3265665" y="64935"/>
                </a:lnTo>
                <a:lnTo>
                  <a:pt x="3265678" y="54495"/>
                </a:lnTo>
                <a:lnTo>
                  <a:pt x="3266122" y="52768"/>
                </a:lnTo>
                <a:lnTo>
                  <a:pt x="3267989" y="50660"/>
                </a:lnTo>
                <a:lnTo>
                  <a:pt x="3269856" y="50126"/>
                </a:lnTo>
                <a:lnTo>
                  <a:pt x="3283699" y="50126"/>
                </a:lnTo>
                <a:lnTo>
                  <a:pt x="3285198" y="50698"/>
                </a:lnTo>
                <a:lnTo>
                  <a:pt x="3286353" y="51866"/>
                </a:lnTo>
                <a:lnTo>
                  <a:pt x="3287509" y="52997"/>
                </a:lnTo>
                <a:lnTo>
                  <a:pt x="3288093" y="54495"/>
                </a:lnTo>
                <a:lnTo>
                  <a:pt x="3288093" y="31673"/>
                </a:lnTo>
                <a:lnTo>
                  <a:pt x="3264268" y="31673"/>
                </a:lnTo>
                <a:lnTo>
                  <a:pt x="3257004" y="33959"/>
                </a:lnTo>
                <a:lnTo>
                  <a:pt x="3247898" y="43053"/>
                </a:lnTo>
                <a:lnTo>
                  <a:pt x="3245688" y="50126"/>
                </a:lnTo>
                <a:lnTo>
                  <a:pt x="3245713" y="99009"/>
                </a:lnTo>
                <a:lnTo>
                  <a:pt x="3248139" y="106019"/>
                </a:lnTo>
                <a:lnTo>
                  <a:pt x="3258134" y="115176"/>
                </a:lnTo>
                <a:lnTo>
                  <a:pt x="3265703" y="117449"/>
                </a:lnTo>
                <a:lnTo>
                  <a:pt x="3302749" y="117449"/>
                </a:lnTo>
                <a:lnTo>
                  <a:pt x="3302749" y="99009"/>
                </a:lnTo>
                <a:lnTo>
                  <a:pt x="3271177" y="99009"/>
                </a:lnTo>
                <a:lnTo>
                  <a:pt x="3268980" y="98412"/>
                </a:lnTo>
                <a:lnTo>
                  <a:pt x="3267633" y="97231"/>
                </a:lnTo>
                <a:lnTo>
                  <a:pt x="3266325" y="96037"/>
                </a:lnTo>
                <a:lnTo>
                  <a:pt x="3265665" y="94297"/>
                </a:lnTo>
                <a:lnTo>
                  <a:pt x="3265665" y="83375"/>
                </a:lnTo>
                <a:lnTo>
                  <a:pt x="3307816" y="83375"/>
                </a:lnTo>
                <a:lnTo>
                  <a:pt x="3307816" y="64935"/>
                </a:lnTo>
                <a:close/>
              </a:path>
              <a:path w="3731895" h="335279">
                <a:moveTo>
                  <a:pt x="3401568" y="48082"/>
                </a:moveTo>
                <a:lnTo>
                  <a:pt x="3399713" y="41516"/>
                </a:lnTo>
                <a:lnTo>
                  <a:pt x="3394481" y="35928"/>
                </a:lnTo>
                <a:lnTo>
                  <a:pt x="3392347" y="33642"/>
                </a:lnTo>
                <a:lnTo>
                  <a:pt x="3386810" y="31673"/>
                </a:lnTo>
                <a:lnTo>
                  <a:pt x="3371748" y="31673"/>
                </a:lnTo>
                <a:lnTo>
                  <a:pt x="3367214" y="33096"/>
                </a:lnTo>
                <a:lnTo>
                  <a:pt x="3364865" y="35928"/>
                </a:lnTo>
                <a:lnTo>
                  <a:pt x="3364166" y="34963"/>
                </a:lnTo>
                <a:lnTo>
                  <a:pt x="3362820" y="33096"/>
                </a:lnTo>
                <a:lnTo>
                  <a:pt x="3357537" y="31673"/>
                </a:lnTo>
                <a:lnTo>
                  <a:pt x="3343427" y="31673"/>
                </a:lnTo>
                <a:lnTo>
                  <a:pt x="3341027" y="32651"/>
                </a:lnTo>
                <a:lnTo>
                  <a:pt x="3341509" y="31673"/>
                </a:lnTo>
                <a:lnTo>
                  <a:pt x="3323056" y="31673"/>
                </a:lnTo>
                <a:lnTo>
                  <a:pt x="3323056" y="117449"/>
                </a:lnTo>
                <a:lnTo>
                  <a:pt x="3342322" y="117449"/>
                </a:lnTo>
                <a:lnTo>
                  <a:pt x="3342398" y="53035"/>
                </a:lnTo>
                <a:lnTo>
                  <a:pt x="3342805" y="51650"/>
                </a:lnTo>
                <a:lnTo>
                  <a:pt x="3344329" y="49415"/>
                </a:lnTo>
                <a:lnTo>
                  <a:pt x="3345726" y="48844"/>
                </a:lnTo>
                <a:lnTo>
                  <a:pt x="3350247" y="48844"/>
                </a:lnTo>
                <a:lnTo>
                  <a:pt x="3351288" y="49288"/>
                </a:lnTo>
                <a:lnTo>
                  <a:pt x="3352393" y="51015"/>
                </a:lnTo>
                <a:lnTo>
                  <a:pt x="3352647" y="53035"/>
                </a:lnTo>
                <a:lnTo>
                  <a:pt x="3352685" y="117449"/>
                </a:lnTo>
                <a:lnTo>
                  <a:pt x="3371939" y="117449"/>
                </a:lnTo>
                <a:lnTo>
                  <a:pt x="3372015" y="54025"/>
                </a:lnTo>
                <a:lnTo>
                  <a:pt x="3372447" y="52298"/>
                </a:lnTo>
                <a:lnTo>
                  <a:pt x="3373996" y="49542"/>
                </a:lnTo>
                <a:lnTo>
                  <a:pt x="3375317" y="48844"/>
                </a:lnTo>
                <a:lnTo>
                  <a:pt x="3380003" y="48844"/>
                </a:lnTo>
                <a:lnTo>
                  <a:pt x="3381146" y="49288"/>
                </a:lnTo>
                <a:lnTo>
                  <a:pt x="3382073" y="51041"/>
                </a:lnTo>
                <a:lnTo>
                  <a:pt x="3382187" y="52298"/>
                </a:lnTo>
                <a:lnTo>
                  <a:pt x="3382302" y="117449"/>
                </a:lnTo>
                <a:lnTo>
                  <a:pt x="3401568" y="117449"/>
                </a:lnTo>
                <a:lnTo>
                  <a:pt x="3401568" y="48844"/>
                </a:lnTo>
                <a:lnTo>
                  <a:pt x="3401568" y="48082"/>
                </a:lnTo>
                <a:close/>
              </a:path>
              <a:path w="3731895" h="335279">
                <a:moveTo>
                  <a:pt x="3478834" y="64935"/>
                </a:moveTo>
                <a:lnTo>
                  <a:pt x="3478720" y="50317"/>
                </a:lnTo>
                <a:lnTo>
                  <a:pt x="3478657" y="50126"/>
                </a:lnTo>
                <a:lnTo>
                  <a:pt x="3476599" y="43789"/>
                </a:lnTo>
                <a:lnTo>
                  <a:pt x="3472103" y="38950"/>
                </a:lnTo>
                <a:lnTo>
                  <a:pt x="3467646" y="34099"/>
                </a:lnTo>
                <a:lnTo>
                  <a:pt x="3461194" y="31673"/>
                </a:lnTo>
                <a:lnTo>
                  <a:pt x="3459111" y="31673"/>
                </a:lnTo>
                <a:lnTo>
                  <a:pt x="3459111" y="54495"/>
                </a:lnTo>
                <a:lnTo>
                  <a:pt x="3459111" y="64935"/>
                </a:lnTo>
                <a:lnTo>
                  <a:pt x="3436683" y="64935"/>
                </a:lnTo>
                <a:lnTo>
                  <a:pt x="3436696" y="54495"/>
                </a:lnTo>
                <a:lnTo>
                  <a:pt x="3437153" y="52768"/>
                </a:lnTo>
                <a:lnTo>
                  <a:pt x="3439007" y="50660"/>
                </a:lnTo>
                <a:lnTo>
                  <a:pt x="3440874" y="50126"/>
                </a:lnTo>
                <a:lnTo>
                  <a:pt x="3454717" y="50126"/>
                </a:lnTo>
                <a:lnTo>
                  <a:pt x="3456216" y="50698"/>
                </a:lnTo>
                <a:lnTo>
                  <a:pt x="3457371" y="51866"/>
                </a:lnTo>
                <a:lnTo>
                  <a:pt x="3458540" y="52997"/>
                </a:lnTo>
                <a:lnTo>
                  <a:pt x="3459111" y="54495"/>
                </a:lnTo>
                <a:lnTo>
                  <a:pt x="3459111" y="31673"/>
                </a:lnTo>
                <a:lnTo>
                  <a:pt x="3435299" y="31673"/>
                </a:lnTo>
                <a:lnTo>
                  <a:pt x="3428022" y="33959"/>
                </a:lnTo>
                <a:lnTo>
                  <a:pt x="3418929" y="43053"/>
                </a:lnTo>
                <a:lnTo>
                  <a:pt x="3416706" y="50126"/>
                </a:lnTo>
                <a:lnTo>
                  <a:pt x="3416731" y="99009"/>
                </a:lnTo>
                <a:lnTo>
                  <a:pt x="3419157" y="106019"/>
                </a:lnTo>
                <a:lnTo>
                  <a:pt x="3429152" y="115176"/>
                </a:lnTo>
                <a:lnTo>
                  <a:pt x="3436721" y="117449"/>
                </a:lnTo>
                <a:lnTo>
                  <a:pt x="3473767" y="117449"/>
                </a:lnTo>
                <a:lnTo>
                  <a:pt x="3473767" y="99009"/>
                </a:lnTo>
                <a:lnTo>
                  <a:pt x="3442195" y="99009"/>
                </a:lnTo>
                <a:lnTo>
                  <a:pt x="3439998" y="98412"/>
                </a:lnTo>
                <a:lnTo>
                  <a:pt x="3438652" y="97231"/>
                </a:lnTo>
                <a:lnTo>
                  <a:pt x="3437344" y="96037"/>
                </a:lnTo>
                <a:lnTo>
                  <a:pt x="3436683" y="94297"/>
                </a:lnTo>
                <a:lnTo>
                  <a:pt x="3436683" y="83375"/>
                </a:lnTo>
                <a:lnTo>
                  <a:pt x="3478834" y="83375"/>
                </a:lnTo>
                <a:lnTo>
                  <a:pt x="3478834" y="64935"/>
                </a:lnTo>
                <a:close/>
              </a:path>
              <a:path w="3731895" h="335279">
                <a:moveTo>
                  <a:pt x="3565588" y="117449"/>
                </a:moveTo>
                <a:lnTo>
                  <a:pt x="3565461" y="50126"/>
                </a:lnTo>
                <a:lnTo>
                  <a:pt x="3563175" y="43281"/>
                </a:lnTo>
                <a:lnTo>
                  <a:pt x="3554526" y="34963"/>
                </a:lnTo>
                <a:lnTo>
                  <a:pt x="3553536" y="33997"/>
                </a:lnTo>
                <a:lnTo>
                  <a:pt x="3546398" y="31673"/>
                </a:lnTo>
                <a:lnTo>
                  <a:pt x="3523767" y="31673"/>
                </a:lnTo>
                <a:lnTo>
                  <a:pt x="3520160" y="32778"/>
                </a:lnTo>
                <a:lnTo>
                  <a:pt x="3518878" y="34963"/>
                </a:lnTo>
                <a:lnTo>
                  <a:pt x="3520300" y="31673"/>
                </a:lnTo>
                <a:lnTo>
                  <a:pt x="3501047" y="31673"/>
                </a:lnTo>
                <a:lnTo>
                  <a:pt x="3501047" y="117449"/>
                </a:lnTo>
                <a:lnTo>
                  <a:pt x="3521113" y="117449"/>
                </a:lnTo>
                <a:lnTo>
                  <a:pt x="3521113" y="54305"/>
                </a:lnTo>
                <a:lnTo>
                  <a:pt x="3521659" y="53086"/>
                </a:lnTo>
                <a:lnTo>
                  <a:pt x="3523818" y="50723"/>
                </a:lnTo>
                <a:lnTo>
                  <a:pt x="3525609" y="50126"/>
                </a:lnTo>
                <a:lnTo>
                  <a:pt x="3540823" y="50126"/>
                </a:lnTo>
                <a:lnTo>
                  <a:pt x="3542550" y="50723"/>
                </a:lnTo>
                <a:lnTo>
                  <a:pt x="3543731" y="51943"/>
                </a:lnTo>
                <a:lnTo>
                  <a:pt x="3544951" y="53149"/>
                </a:lnTo>
                <a:lnTo>
                  <a:pt x="3545548" y="54876"/>
                </a:lnTo>
                <a:lnTo>
                  <a:pt x="3545548" y="117449"/>
                </a:lnTo>
                <a:lnTo>
                  <a:pt x="3565588" y="117449"/>
                </a:lnTo>
                <a:close/>
              </a:path>
              <a:path w="3731895" h="335279">
                <a:moveTo>
                  <a:pt x="3647960" y="31673"/>
                </a:moveTo>
                <a:lnTo>
                  <a:pt x="3624834" y="31673"/>
                </a:lnTo>
                <a:lnTo>
                  <a:pt x="3624834" y="12649"/>
                </a:lnTo>
                <a:lnTo>
                  <a:pt x="3604768" y="12649"/>
                </a:lnTo>
                <a:lnTo>
                  <a:pt x="3604768" y="31673"/>
                </a:lnTo>
                <a:lnTo>
                  <a:pt x="3589718" y="31673"/>
                </a:lnTo>
                <a:lnTo>
                  <a:pt x="3589718" y="50126"/>
                </a:lnTo>
                <a:lnTo>
                  <a:pt x="3604768" y="50126"/>
                </a:lnTo>
                <a:lnTo>
                  <a:pt x="3604768" y="101638"/>
                </a:lnTo>
                <a:lnTo>
                  <a:pt x="3606482" y="106984"/>
                </a:lnTo>
                <a:lnTo>
                  <a:pt x="3609911" y="111188"/>
                </a:lnTo>
                <a:lnTo>
                  <a:pt x="3613366" y="115366"/>
                </a:lnTo>
                <a:lnTo>
                  <a:pt x="3618293" y="117449"/>
                </a:lnTo>
                <a:lnTo>
                  <a:pt x="3647960" y="117449"/>
                </a:lnTo>
                <a:lnTo>
                  <a:pt x="3647960" y="99009"/>
                </a:lnTo>
                <a:lnTo>
                  <a:pt x="3627018" y="99009"/>
                </a:lnTo>
                <a:lnTo>
                  <a:pt x="3625964" y="98818"/>
                </a:lnTo>
                <a:lnTo>
                  <a:pt x="3625494" y="98463"/>
                </a:lnTo>
                <a:lnTo>
                  <a:pt x="3625050" y="98069"/>
                </a:lnTo>
                <a:lnTo>
                  <a:pt x="3624834" y="97231"/>
                </a:lnTo>
                <a:lnTo>
                  <a:pt x="3624834" y="50126"/>
                </a:lnTo>
                <a:lnTo>
                  <a:pt x="3647960" y="50126"/>
                </a:lnTo>
                <a:lnTo>
                  <a:pt x="3647960" y="31673"/>
                </a:lnTo>
                <a:close/>
              </a:path>
              <a:path w="3731895" h="335279">
                <a:moveTo>
                  <a:pt x="3731730" y="79540"/>
                </a:moveTo>
                <a:lnTo>
                  <a:pt x="3729545" y="73660"/>
                </a:lnTo>
                <a:lnTo>
                  <a:pt x="3725151" y="69608"/>
                </a:lnTo>
                <a:lnTo>
                  <a:pt x="3720808" y="65544"/>
                </a:lnTo>
                <a:lnTo>
                  <a:pt x="3714661" y="63500"/>
                </a:lnTo>
                <a:lnTo>
                  <a:pt x="3699891" y="63500"/>
                </a:lnTo>
                <a:lnTo>
                  <a:pt x="3698811" y="63207"/>
                </a:lnTo>
                <a:lnTo>
                  <a:pt x="3697363" y="62014"/>
                </a:lnTo>
                <a:lnTo>
                  <a:pt x="3697008" y="61036"/>
                </a:lnTo>
                <a:lnTo>
                  <a:pt x="3697008" y="52730"/>
                </a:lnTo>
                <a:lnTo>
                  <a:pt x="3697427" y="51777"/>
                </a:lnTo>
                <a:lnTo>
                  <a:pt x="3699154" y="50457"/>
                </a:lnTo>
                <a:lnTo>
                  <a:pt x="3700551" y="50126"/>
                </a:lnTo>
                <a:lnTo>
                  <a:pt x="3728555" y="50126"/>
                </a:lnTo>
                <a:lnTo>
                  <a:pt x="3728555" y="31673"/>
                </a:lnTo>
                <a:lnTo>
                  <a:pt x="3695484" y="31673"/>
                </a:lnTo>
                <a:lnTo>
                  <a:pt x="3688829" y="33515"/>
                </a:lnTo>
                <a:lnTo>
                  <a:pt x="3684092" y="37211"/>
                </a:lnTo>
                <a:lnTo>
                  <a:pt x="3679342" y="40868"/>
                </a:lnTo>
                <a:lnTo>
                  <a:pt x="3676967" y="46774"/>
                </a:lnTo>
                <a:lnTo>
                  <a:pt x="3676967" y="67462"/>
                </a:lnTo>
                <a:lnTo>
                  <a:pt x="3679139" y="73355"/>
                </a:lnTo>
                <a:lnTo>
                  <a:pt x="3687800" y="81013"/>
                </a:lnTo>
                <a:lnTo>
                  <a:pt x="3694087" y="82918"/>
                </a:lnTo>
                <a:lnTo>
                  <a:pt x="3710482" y="82918"/>
                </a:lnTo>
                <a:lnTo>
                  <a:pt x="3711664" y="84201"/>
                </a:lnTo>
                <a:lnTo>
                  <a:pt x="3711664" y="96456"/>
                </a:lnTo>
                <a:lnTo>
                  <a:pt x="3711283" y="97434"/>
                </a:lnTo>
                <a:lnTo>
                  <a:pt x="3709733" y="98691"/>
                </a:lnTo>
                <a:lnTo>
                  <a:pt x="3708311" y="99009"/>
                </a:lnTo>
                <a:lnTo>
                  <a:pt x="3677780" y="99009"/>
                </a:lnTo>
                <a:lnTo>
                  <a:pt x="3677780" y="117449"/>
                </a:lnTo>
                <a:lnTo>
                  <a:pt x="3713149" y="117449"/>
                </a:lnTo>
                <a:lnTo>
                  <a:pt x="3719766" y="115531"/>
                </a:lnTo>
                <a:lnTo>
                  <a:pt x="3729329" y="107848"/>
                </a:lnTo>
                <a:lnTo>
                  <a:pt x="3731730" y="102069"/>
                </a:lnTo>
                <a:lnTo>
                  <a:pt x="3731730" y="795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940839" y="4602169"/>
            <a:ext cx="6438900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2919730" algn="l"/>
                <a:tab pos="5314315" algn="l"/>
              </a:tabLst>
            </a:pPr>
            <a:r>
              <a:rPr sz="12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50" spc="3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future</a:t>
            </a:r>
            <a:r>
              <a:rPr sz="1250" spc="3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250" spc="3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dirty="0">
                <a:solidFill>
                  <a:srgbClr val="FFFFFF"/>
                </a:solidFill>
                <a:latin typeface="Microsoft Sans Serif"/>
                <a:cs typeface="Microsoft Sans Serif"/>
              </a:rPr>
              <a:t>smart</a:t>
            </a:r>
            <a:r>
              <a:rPr sz="1250" spc="3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surveillance</a:t>
            </a:r>
            <a:r>
              <a:rPr sz="1250" spc="3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dirty="0">
                <a:solidFill>
                  <a:srgbClr val="FFFFFF"/>
                </a:solidFill>
                <a:latin typeface="Microsoft Sans Serif"/>
                <a:cs typeface="Microsoft Sans Serif"/>
              </a:rPr>
              <a:t>systems</a:t>
            </a:r>
            <a:r>
              <a:rPr sz="1250" spc="3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lies</a:t>
            </a:r>
            <a:r>
              <a:rPr sz="1250" spc="3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2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12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250" spc="3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artificial </a:t>
            </a:r>
            <a:r>
              <a:rPr sz="12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intelligence</a:t>
            </a:r>
            <a:r>
              <a:rPr sz="1250" spc="3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2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1250" spc="32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1250" spc="2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dirty="0">
                <a:solidFill>
                  <a:srgbClr val="FFFFFF"/>
                </a:solidFill>
                <a:latin typeface="Microsoft Sans Serif"/>
                <a:cs typeface="Microsoft Sans Serif"/>
              </a:rPr>
              <a:t>Emerging</a:t>
            </a:r>
            <a:r>
              <a:rPr sz="1250" spc="2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trends</a:t>
            </a:r>
            <a:r>
              <a:rPr sz="1250" spc="3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include</a:t>
            </a:r>
            <a:r>
              <a:rPr sz="1250" spc="2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dirty="0">
                <a:solidFill>
                  <a:srgbClr val="FFFFFF"/>
                </a:solidFill>
                <a:latin typeface="Microsoft Sans Serif"/>
                <a:cs typeface="Microsoft Sans Serif"/>
              </a:rPr>
              <a:t>enhanced</a:t>
            </a:r>
            <a:r>
              <a:rPr sz="1250" spc="3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facial </a:t>
            </a:r>
            <a:r>
              <a:rPr sz="12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recognition</a:t>
            </a:r>
            <a:r>
              <a:rPr sz="1250" spc="3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250" spc="3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dirty="0">
                <a:solidFill>
                  <a:srgbClr val="FFFFFF"/>
                </a:solidFill>
                <a:latin typeface="Microsoft Sans Serif"/>
                <a:cs typeface="Microsoft Sans Serif"/>
              </a:rPr>
              <a:t>automated</a:t>
            </a:r>
            <a:r>
              <a:rPr sz="1250" spc="3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threat</a:t>
            </a:r>
            <a:r>
              <a:rPr sz="1250" spc="3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detection.</a:t>
            </a:r>
            <a:r>
              <a:rPr sz="1250" spc="3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Staying</a:t>
            </a:r>
            <a:r>
              <a:rPr sz="1250" spc="3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informed</a:t>
            </a:r>
            <a:r>
              <a:rPr sz="1250" spc="3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dirty="0">
                <a:solidFill>
                  <a:srgbClr val="FFFFFF"/>
                </a:solidFill>
                <a:latin typeface="Microsoft Sans Serif"/>
                <a:cs typeface="Microsoft Sans Serif"/>
              </a:rPr>
              <a:t>about</a:t>
            </a:r>
            <a:r>
              <a:rPr sz="1250" spc="3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these </a:t>
            </a:r>
            <a:r>
              <a:rPr sz="1250" dirty="0">
                <a:solidFill>
                  <a:srgbClr val="FFFFFF"/>
                </a:solidFill>
                <a:latin typeface="Microsoft Sans Serif"/>
                <a:cs typeface="Microsoft Sans Serif"/>
              </a:rPr>
              <a:t>developments</a:t>
            </a:r>
            <a:r>
              <a:rPr sz="1250" spc="3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250" spc="3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crucial</a:t>
            </a:r>
            <a:r>
              <a:rPr sz="1250" spc="3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1250" spc="3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adapting</a:t>
            </a:r>
            <a:r>
              <a:rPr sz="1250" spc="3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250" spc="3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evolving</a:t>
            </a:r>
            <a:r>
              <a:rPr sz="1250" spc="3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public</a:t>
            </a:r>
            <a:r>
              <a:rPr sz="1250" spc="3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safety</a:t>
            </a:r>
            <a:r>
              <a:rPr sz="1250" spc="3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needs.</a:t>
            </a:r>
            <a:endParaRPr sz="1250">
              <a:latin typeface="Microsoft Sans Serif"/>
              <a:cs typeface="Microsoft Sans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824440" y="2213711"/>
            <a:ext cx="7788909" cy="7756525"/>
            <a:chOff x="9824440" y="2213711"/>
            <a:chExt cx="7788909" cy="775652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24440" y="2213711"/>
              <a:ext cx="6496049" cy="634365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4063472" y="7662304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20"/>
                  </a:lnTo>
                  <a:lnTo>
                    <a:pt x="1770507" y="2298120"/>
                  </a:lnTo>
                  <a:lnTo>
                    <a:pt x="3540252" y="2298120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063498" y="7661590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5"/>
                  </a:moveTo>
                  <a:lnTo>
                    <a:pt x="0" y="2298835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5"/>
                  </a:lnTo>
                  <a:lnTo>
                    <a:pt x="1770415" y="2298835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548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29"/>
                  </a:moveTo>
                  <a:lnTo>
                    <a:pt x="2513380" y="455729"/>
                  </a:lnTo>
                  <a:lnTo>
                    <a:pt x="2513380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174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66976" y="8686800"/>
              <a:ext cx="487680" cy="94488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85007" y="8686800"/>
              <a:ext cx="460248" cy="94488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31767" y="8686800"/>
              <a:ext cx="649223" cy="94488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54454" y="7655414"/>
              <a:ext cx="3543300" cy="23116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</TotalTime>
  <Words>659</Words>
  <Application>Microsoft Office PowerPoint</Application>
  <PresentationFormat>Custom</PresentationFormat>
  <Paragraphs>37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Bradley Hand ITC</vt:lpstr>
      <vt:lpstr>Cambria</vt:lpstr>
      <vt:lpstr>Century Gothic</vt:lpstr>
      <vt:lpstr>Microsoft Sans Serif</vt:lpstr>
      <vt:lpstr>Times New Roman</vt:lpstr>
      <vt:lpstr>Wingdings 3</vt:lpstr>
      <vt:lpstr>Office Theme</vt:lpstr>
      <vt:lpstr>Wisp</vt:lpstr>
      <vt:lpstr>PowerPoint Presentation</vt:lpstr>
      <vt:lpstr>⥫</vt:lpstr>
      <vt:lpstr>Introduction to Smart Surveillance</vt:lpstr>
      <vt:lpstr>Deep Learning Fundamentals</vt:lpstr>
      <vt:lpstr>Components of Smart Surveillance</vt:lpstr>
      <vt:lpstr>Real-Time Data Processing</vt:lpstr>
      <vt:lpstr>Privacy and Ethical Considerations</vt:lpstr>
      <vt:lpstr>Case Studies in Implementation</vt:lpstr>
      <vt:lpstr>Future Trends in Surveillance</vt:lpstr>
      <vt:lpstr>Conclusion and 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Shristy Chaudhary</cp:lastModifiedBy>
  <cp:revision>1</cp:revision>
  <dcterms:created xsi:type="dcterms:W3CDTF">2024-12-09T06:00:37Z</dcterms:created>
  <dcterms:modified xsi:type="dcterms:W3CDTF">2024-12-09T06:07:57Z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2024-12-09T00:00:00Z</vt:filetime>
  </property>
  <property fmtid="{D5CDD505-2E9C-101B-9397-08002B2CF9AE}" pid="3" name="Creator">
    <vt:lpwstr>Chromium</vt:lpwstr>
  </property>
  <property fmtid="{D5CDD505-2E9C-101B-9397-08002B2CF9AE}" pid="4" name="LastSaved">
    <vt:filetime>2024-12-09T00:00:00Z</vt:filetime>
  </property>
  <property fmtid="{D5CDD505-2E9C-101B-9397-08002B2CF9AE}" pid="5" name="Producer">
    <vt:lpwstr>GPL Ghostscript 10.04.0</vt:lpwstr>
  </property>
</Properties>
</file>